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303" r:id="rId3"/>
    <p:sldId id="257" r:id="rId4"/>
    <p:sldId id="258" r:id="rId5"/>
    <p:sldId id="259" r:id="rId6"/>
    <p:sldId id="260" r:id="rId7"/>
    <p:sldId id="288" r:id="rId8"/>
    <p:sldId id="289" r:id="rId9"/>
    <p:sldId id="262" r:id="rId10"/>
    <p:sldId id="263" r:id="rId11"/>
    <p:sldId id="265" r:id="rId12"/>
    <p:sldId id="269" r:id="rId13"/>
    <p:sldId id="264" r:id="rId14"/>
    <p:sldId id="291" r:id="rId15"/>
    <p:sldId id="292" r:id="rId16"/>
    <p:sldId id="295" r:id="rId17"/>
    <p:sldId id="296" r:id="rId18"/>
    <p:sldId id="298" r:id="rId19"/>
    <p:sldId id="299" r:id="rId20"/>
    <p:sldId id="300" r:id="rId21"/>
    <p:sldId id="301" r:id="rId22"/>
    <p:sldId id="30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C4B"/>
    <a:srgbClr val="465CF9"/>
    <a:srgbClr val="243DF8"/>
    <a:srgbClr val="6807F9"/>
    <a:srgbClr val="6774FF"/>
    <a:srgbClr val="FFD739"/>
    <a:srgbClr val="C299FC"/>
    <a:srgbClr val="9852F9"/>
    <a:srgbClr val="215FC3"/>
    <a:srgbClr val="3A78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207" autoAdjust="0"/>
    <p:restoredTop sz="94660"/>
  </p:normalViewPr>
  <p:slideViewPr>
    <p:cSldViewPr snapToGrid="0">
      <p:cViewPr>
        <p:scale>
          <a:sx n="75" d="100"/>
          <a:sy n="75" d="100"/>
        </p:scale>
        <p:origin x="-8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xmlns="" id="{C9CDB33E-BA17-4240-9DCD-0AC62081A39D}"/>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456199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78CC7B0B-4954-4E6B-9B87-10490FF310C4}"/>
              </a:ext>
            </a:extLst>
          </p:cNvPr>
          <p:cNvSpPr>
            <a:spLocks noGrp="1"/>
          </p:cNvSpPr>
          <p:nvPr>
            <p:ph type="pic" sz="quarter" idx="14" hasCustomPrompt="1"/>
          </p:nvPr>
        </p:nvSpPr>
        <p:spPr>
          <a:xfrm>
            <a:off x="7280275" y="1765300"/>
            <a:ext cx="4162424" cy="4110038"/>
          </a:xfrm>
          <a:prstGeom prst="ellipse">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77172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EA971E91-F1E4-4023-B926-CF62FE017545}"/>
              </a:ext>
            </a:extLst>
          </p:cNvPr>
          <p:cNvSpPr>
            <a:spLocks noGrp="1"/>
          </p:cNvSpPr>
          <p:nvPr>
            <p:ph type="pic" sz="quarter" idx="10" hasCustomPrompt="1"/>
          </p:nvPr>
        </p:nvSpPr>
        <p:spPr>
          <a:xfrm>
            <a:off x="7053262" y="0"/>
            <a:ext cx="5138737"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339859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7953FD27-2A1E-43F6-9D93-B4DB2B67CD32}"/>
              </a:ext>
            </a:extLst>
          </p:cNvPr>
          <p:cNvSpPr>
            <a:spLocks noGrp="1"/>
          </p:cNvSpPr>
          <p:nvPr>
            <p:ph type="pic" sz="quarter" idx="10" hasCustomPrompt="1"/>
          </p:nvPr>
        </p:nvSpPr>
        <p:spPr>
          <a:xfrm>
            <a:off x="0" y="0"/>
            <a:ext cx="12192000" cy="3429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782952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xmlns="" id="{E12F5B98-D137-450B-B0D0-4AC97E8F08CC}"/>
              </a:ext>
            </a:extLst>
          </p:cNvPr>
          <p:cNvSpPr>
            <a:spLocks noGrp="1"/>
          </p:cNvSpPr>
          <p:nvPr>
            <p:ph type="pic" sz="quarter" idx="10" hasCustomPrompt="1"/>
          </p:nvPr>
        </p:nvSpPr>
        <p:spPr>
          <a:xfrm>
            <a:off x="923925" y="1546223"/>
            <a:ext cx="2298700" cy="4649789"/>
          </a:xfrm>
          <a:prstGeom prst="round2SameRect">
            <a:avLst>
              <a:gd name="adj1" fmla="val 50000"/>
              <a:gd name="adj2" fmla="val 0"/>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xmlns="" id="{C64E5B35-F318-4A10-A2FE-034B67900D8A}"/>
              </a:ext>
            </a:extLst>
          </p:cNvPr>
          <p:cNvSpPr>
            <a:spLocks noGrp="1"/>
          </p:cNvSpPr>
          <p:nvPr>
            <p:ph type="pic" sz="quarter" idx="11" hasCustomPrompt="1"/>
          </p:nvPr>
        </p:nvSpPr>
        <p:spPr>
          <a:xfrm>
            <a:off x="3640138" y="1546222"/>
            <a:ext cx="2298700" cy="4649789"/>
          </a:xfrm>
          <a:prstGeom prst="round2SameRect">
            <a:avLst>
              <a:gd name="adj1" fmla="val 50000"/>
              <a:gd name="adj2" fmla="val 0"/>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434280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xmlns="" id="{658A410F-59DA-4ABF-BAE6-FB5972E18BD6}"/>
              </a:ext>
            </a:extLst>
          </p:cNvPr>
          <p:cNvSpPr>
            <a:spLocks noGrp="1"/>
          </p:cNvSpPr>
          <p:nvPr>
            <p:ph type="pic" sz="quarter" idx="15" hasCustomPrompt="1"/>
          </p:nvPr>
        </p:nvSpPr>
        <p:spPr>
          <a:xfrm>
            <a:off x="3770313" y="1103312"/>
            <a:ext cx="4651375" cy="4651375"/>
          </a:xfrm>
          <a:custGeom>
            <a:avLst/>
            <a:gdLst>
              <a:gd name="connsiteX0" fmla="*/ 1231269 w 2443455"/>
              <a:gd name="connsiteY0" fmla="*/ 0 h 2443455"/>
              <a:gd name="connsiteX1" fmla="*/ 1404873 w 2443455"/>
              <a:gd name="connsiteY1" fmla="*/ 71909 h 2443455"/>
              <a:gd name="connsiteX2" fmla="*/ 2371546 w 2443455"/>
              <a:gd name="connsiteY2" fmla="*/ 1038583 h 2443455"/>
              <a:gd name="connsiteX3" fmla="*/ 2371546 w 2443455"/>
              <a:gd name="connsiteY3" fmla="*/ 1385789 h 2443455"/>
              <a:gd name="connsiteX4" fmla="*/ 1385789 w 2443455"/>
              <a:gd name="connsiteY4" fmla="*/ 2371546 h 2443455"/>
              <a:gd name="connsiteX5" fmla="*/ 1038583 w 2443455"/>
              <a:gd name="connsiteY5" fmla="*/ 2371546 h 2443455"/>
              <a:gd name="connsiteX6" fmla="*/ 71909 w 2443455"/>
              <a:gd name="connsiteY6" fmla="*/ 1404873 h 2443455"/>
              <a:gd name="connsiteX7" fmla="*/ 71909 w 2443455"/>
              <a:gd name="connsiteY7" fmla="*/ 1057666 h 2443455"/>
              <a:gd name="connsiteX8" fmla="*/ 1057666 w 2443455"/>
              <a:gd name="connsiteY8" fmla="*/ 71909 h 2443455"/>
              <a:gd name="connsiteX9" fmla="*/ 1231269 w 2443455"/>
              <a:gd name="connsiteY9" fmla="*/ 0 h 244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3455" h="2443455">
                <a:moveTo>
                  <a:pt x="1231269" y="0"/>
                </a:moveTo>
                <a:cubicBezTo>
                  <a:pt x="1294101" y="0"/>
                  <a:pt x="1356933" y="23970"/>
                  <a:pt x="1404873" y="71909"/>
                </a:cubicBezTo>
                <a:lnTo>
                  <a:pt x="2371546" y="1038583"/>
                </a:lnTo>
                <a:cubicBezTo>
                  <a:pt x="2467425" y="1134462"/>
                  <a:pt x="2467425" y="1289911"/>
                  <a:pt x="2371546" y="1385789"/>
                </a:cubicBezTo>
                <a:lnTo>
                  <a:pt x="1385789" y="2371546"/>
                </a:lnTo>
                <a:cubicBezTo>
                  <a:pt x="1289911" y="2467425"/>
                  <a:pt x="1134462" y="2467425"/>
                  <a:pt x="1038583" y="2371546"/>
                </a:cubicBezTo>
                <a:lnTo>
                  <a:pt x="71909" y="1404873"/>
                </a:lnTo>
                <a:cubicBezTo>
                  <a:pt x="-23970" y="1308994"/>
                  <a:pt x="-23970" y="1153545"/>
                  <a:pt x="71909" y="1057666"/>
                </a:cubicBezTo>
                <a:lnTo>
                  <a:pt x="1057666" y="71909"/>
                </a:lnTo>
                <a:cubicBezTo>
                  <a:pt x="1105606" y="23970"/>
                  <a:pt x="1168437" y="0"/>
                  <a:pt x="1231269" y="0"/>
                </a:cubicBezTo>
                <a:close/>
              </a:path>
            </a:pathLst>
          </a:custGeom>
          <a:solidFill>
            <a:schemeClr val="bg1">
              <a:lumMod val="95000"/>
            </a:schemeClr>
          </a:solidFill>
        </p:spPr>
        <p:txBody>
          <a:bodyPr wrap="square">
            <a:noAutofit/>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537310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xmlns="" id="{F077B5E9-F5A8-44CF-9FDC-80E0234F5354}"/>
              </a:ext>
            </a:extLst>
          </p:cNvPr>
          <p:cNvSpPr>
            <a:spLocks noGrp="1"/>
          </p:cNvSpPr>
          <p:nvPr>
            <p:ph type="pic" sz="quarter" idx="10" hasCustomPrompt="1"/>
          </p:nvPr>
        </p:nvSpPr>
        <p:spPr>
          <a:xfrm>
            <a:off x="0" y="0"/>
            <a:ext cx="2778125"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a16="http://schemas.microsoft.com/office/drawing/2014/main" xmlns="" id="{8F28CF09-4B56-4241-89AA-C67418E8F2ED}"/>
              </a:ext>
            </a:extLst>
          </p:cNvPr>
          <p:cNvSpPr>
            <a:spLocks noGrp="1"/>
          </p:cNvSpPr>
          <p:nvPr>
            <p:ph type="pic" sz="quarter" idx="11" hasCustomPrompt="1"/>
          </p:nvPr>
        </p:nvSpPr>
        <p:spPr>
          <a:xfrm>
            <a:off x="9340850" y="1138238"/>
            <a:ext cx="2014538" cy="25908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a16="http://schemas.microsoft.com/office/drawing/2014/main" xmlns="" id="{3310A3FF-B7FA-4379-8904-3D386D56F258}"/>
              </a:ext>
            </a:extLst>
          </p:cNvPr>
          <p:cNvSpPr>
            <a:spLocks noGrp="1"/>
          </p:cNvSpPr>
          <p:nvPr>
            <p:ph type="pic" sz="quarter" idx="12" hasCustomPrompt="1"/>
          </p:nvPr>
        </p:nvSpPr>
        <p:spPr>
          <a:xfrm>
            <a:off x="9340850" y="4483100"/>
            <a:ext cx="2014538" cy="156368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962903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xmlns="" id="{BA6FE559-E987-42B0-8768-9D92E4E7A6CA}"/>
              </a:ext>
            </a:extLst>
          </p:cNvPr>
          <p:cNvSpPr>
            <a:spLocks noGrp="1"/>
          </p:cNvSpPr>
          <p:nvPr>
            <p:ph type="pic" sz="quarter" idx="10" hasCustomPrompt="1"/>
          </p:nvPr>
        </p:nvSpPr>
        <p:spPr>
          <a:xfrm>
            <a:off x="0" y="3429000"/>
            <a:ext cx="6096000" cy="3429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xmlns="" id="{2FCD3D46-3B1C-4912-8B77-FB724F19EBFC}"/>
              </a:ext>
            </a:extLst>
          </p:cNvPr>
          <p:cNvSpPr>
            <a:spLocks noGrp="1"/>
          </p:cNvSpPr>
          <p:nvPr>
            <p:ph type="pic" sz="quarter" idx="11" hasCustomPrompt="1"/>
          </p:nvPr>
        </p:nvSpPr>
        <p:spPr>
          <a:xfrm>
            <a:off x="6096000" y="0"/>
            <a:ext cx="6096000" cy="3429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53742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xmlns="" id="{EE8C0033-8BFC-4533-A09B-8FB12D61EB67}"/>
              </a:ext>
            </a:extLst>
          </p:cNvPr>
          <p:cNvSpPr>
            <a:spLocks noGrp="1"/>
          </p:cNvSpPr>
          <p:nvPr>
            <p:ph type="pic" sz="quarter" idx="10" hasCustomPrompt="1"/>
          </p:nvPr>
        </p:nvSpPr>
        <p:spPr>
          <a:xfrm>
            <a:off x="7529513" y="977900"/>
            <a:ext cx="2271713" cy="4779963"/>
          </a:xfrm>
          <a:prstGeom prst="roundRect">
            <a:avLst>
              <a:gd name="adj" fmla="val 8539"/>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27241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50F63041-548F-4535-A90C-84F712A6C361}"/>
              </a:ext>
            </a:extLst>
          </p:cNvPr>
          <p:cNvSpPr>
            <a:spLocks noGrp="1"/>
          </p:cNvSpPr>
          <p:nvPr>
            <p:ph type="pic" sz="quarter" idx="10" hasCustomPrompt="1"/>
          </p:nvPr>
        </p:nvSpPr>
        <p:spPr>
          <a:xfrm>
            <a:off x="4541838" y="1308099"/>
            <a:ext cx="3032125" cy="6381749"/>
          </a:xfrm>
          <a:prstGeom prst="roundRect">
            <a:avLst>
              <a:gd name="adj" fmla="val 8539"/>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065781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82F98BDA-3D0A-49D8-BBF5-E949A1DFE3D4}"/>
              </a:ext>
            </a:extLst>
          </p:cNvPr>
          <p:cNvSpPr>
            <a:spLocks noGrp="1"/>
          </p:cNvSpPr>
          <p:nvPr>
            <p:ph type="pic" sz="quarter" idx="10" hasCustomPrompt="1"/>
          </p:nvPr>
        </p:nvSpPr>
        <p:spPr>
          <a:xfrm>
            <a:off x="-835025" y="1519238"/>
            <a:ext cx="5456238" cy="299878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307737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D39AEC70-1624-4333-A9EF-29F65B00FB72}"/>
              </a:ext>
            </a:extLst>
          </p:cNvPr>
          <p:cNvSpPr>
            <a:spLocks noGrp="1"/>
          </p:cNvSpPr>
          <p:nvPr>
            <p:ph type="pic" sz="quarter" idx="13" hasCustomPrompt="1"/>
          </p:nvPr>
        </p:nvSpPr>
        <p:spPr>
          <a:xfrm>
            <a:off x="7315200" y="0"/>
            <a:ext cx="4876800" cy="461645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855121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678E4581-83CA-497D-9D2B-FBD943A76BC3}"/>
              </a:ext>
            </a:extLst>
          </p:cNvPr>
          <p:cNvSpPr>
            <a:spLocks noGrp="1"/>
          </p:cNvSpPr>
          <p:nvPr>
            <p:ph type="pic" sz="quarter" idx="10" hasCustomPrompt="1"/>
          </p:nvPr>
        </p:nvSpPr>
        <p:spPr>
          <a:xfrm>
            <a:off x="7072312" y="1393825"/>
            <a:ext cx="6483349" cy="406558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86691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692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1EB3D056-8E6D-4882-B167-78245F235C90}"/>
              </a:ext>
            </a:extLst>
          </p:cNvPr>
          <p:cNvSpPr>
            <a:spLocks noGrp="1"/>
          </p:cNvSpPr>
          <p:nvPr>
            <p:ph type="pic" sz="quarter" idx="10" hasCustomPrompt="1"/>
          </p:nvPr>
        </p:nvSpPr>
        <p:spPr>
          <a:xfrm>
            <a:off x="0" y="0"/>
            <a:ext cx="5053013"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164278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xmlns="" id="{A46831F4-5BA6-4577-B164-C999081F7C03}"/>
              </a:ext>
            </a:extLst>
          </p:cNvPr>
          <p:cNvSpPr>
            <a:spLocks noGrp="1"/>
          </p:cNvSpPr>
          <p:nvPr>
            <p:ph type="pic" sz="quarter" idx="13" hasCustomPrompt="1"/>
          </p:nvPr>
        </p:nvSpPr>
        <p:spPr>
          <a:xfrm>
            <a:off x="6419850" y="3425824"/>
            <a:ext cx="2886075" cy="34321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xmlns="" id="{43D762E1-22FC-4244-920F-B31AEA582C21}"/>
              </a:ext>
            </a:extLst>
          </p:cNvPr>
          <p:cNvSpPr>
            <a:spLocks noGrp="1"/>
          </p:cNvSpPr>
          <p:nvPr>
            <p:ph type="pic" sz="quarter" idx="14" hasCustomPrompt="1"/>
          </p:nvPr>
        </p:nvSpPr>
        <p:spPr>
          <a:xfrm>
            <a:off x="9305925" y="3176"/>
            <a:ext cx="2886075" cy="34321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19962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xmlns="" id="{9D7C2A3D-6441-48CA-9F0D-C3E3F20FBC09}"/>
              </a:ext>
            </a:extLst>
          </p:cNvPr>
          <p:cNvSpPr>
            <a:spLocks noGrp="1"/>
          </p:cNvSpPr>
          <p:nvPr>
            <p:ph type="pic" sz="quarter" idx="13" hasCustomPrompt="1"/>
          </p:nvPr>
        </p:nvSpPr>
        <p:spPr>
          <a:xfrm>
            <a:off x="5264150" y="2273300"/>
            <a:ext cx="3506788" cy="45847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xmlns="" id="{1023505A-297A-434A-9368-57FA195AE364}"/>
              </a:ext>
            </a:extLst>
          </p:cNvPr>
          <p:cNvSpPr>
            <a:spLocks noGrp="1"/>
          </p:cNvSpPr>
          <p:nvPr>
            <p:ph type="pic" sz="quarter" idx="14" hasCustomPrompt="1"/>
          </p:nvPr>
        </p:nvSpPr>
        <p:spPr>
          <a:xfrm>
            <a:off x="9020175" y="873125"/>
            <a:ext cx="2387600" cy="281146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36874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xmlns="" id="{E3F655A0-DDDC-4CE5-94E1-2E6B14D9CE2A}"/>
              </a:ext>
            </a:extLst>
          </p:cNvPr>
          <p:cNvSpPr>
            <a:spLocks noGrp="1"/>
          </p:cNvSpPr>
          <p:nvPr>
            <p:ph type="pic" sz="quarter" idx="14" hasCustomPrompt="1"/>
          </p:nvPr>
        </p:nvSpPr>
        <p:spPr>
          <a:xfrm>
            <a:off x="1203324" y="3116263"/>
            <a:ext cx="2693987" cy="14398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a16="http://schemas.microsoft.com/office/drawing/2014/main" xmlns="" id="{F2818543-D513-4B7C-80F8-4330EC9AC95E}"/>
              </a:ext>
            </a:extLst>
          </p:cNvPr>
          <p:cNvSpPr>
            <a:spLocks noGrp="1"/>
          </p:cNvSpPr>
          <p:nvPr>
            <p:ph type="pic" sz="quarter" idx="15" hasCustomPrompt="1"/>
          </p:nvPr>
        </p:nvSpPr>
        <p:spPr>
          <a:xfrm>
            <a:off x="4749801" y="3116263"/>
            <a:ext cx="2693987" cy="14398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a16="http://schemas.microsoft.com/office/drawing/2014/main" xmlns="" id="{D6AA2E02-C33A-4071-84C9-5948297B3BDA}"/>
              </a:ext>
            </a:extLst>
          </p:cNvPr>
          <p:cNvSpPr>
            <a:spLocks noGrp="1"/>
          </p:cNvSpPr>
          <p:nvPr>
            <p:ph type="pic" sz="quarter" idx="16" hasCustomPrompt="1"/>
          </p:nvPr>
        </p:nvSpPr>
        <p:spPr>
          <a:xfrm>
            <a:off x="8294687" y="3116263"/>
            <a:ext cx="2693987" cy="14398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5022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C26D5E7F-5217-4276-B35D-8DA38AAA6BA3}"/>
              </a:ext>
            </a:extLst>
          </p:cNvPr>
          <p:cNvSpPr>
            <a:spLocks noGrp="1"/>
          </p:cNvSpPr>
          <p:nvPr>
            <p:ph type="pic" sz="quarter" idx="10" hasCustomPrompt="1"/>
          </p:nvPr>
        </p:nvSpPr>
        <p:spPr>
          <a:xfrm>
            <a:off x="0" y="0"/>
            <a:ext cx="5065713" cy="6858000"/>
          </a:xfrm>
          <a:prstGeom prst="flowChartDelay">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54213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xmlns="" id="{D3CA4C74-7404-4356-AAE1-FB4C3939ADB9}"/>
              </a:ext>
            </a:extLst>
          </p:cNvPr>
          <p:cNvSpPr>
            <a:spLocks noGrp="1"/>
          </p:cNvSpPr>
          <p:nvPr>
            <p:ph type="pic" sz="quarter" idx="13" hasCustomPrompt="1"/>
          </p:nvPr>
        </p:nvSpPr>
        <p:spPr>
          <a:xfrm>
            <a:off x="3813175" y="0"/>
            <a:ext cx="7439024" cy="6858000"/>
          </a:xfrm>
          <a:prstGeom prst="parallelogram">
            <a:avLst>
              <a:gd name="adj" fmla="val 43718"/>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27822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Placeholder 15">
            <a:extLst>
              <a:ext uri="{FF2B5EF4-FFF2-40B4-BE49-F238E27FC236}">
                <a16:creationId xmlns:a16="http://schemas.microsoft.com/office/drawing/2014/main" xmlns="" id="{3BC4B779-9912-42DF-AE1C-096589B6B66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579" r="12579"/>
          <a:stretch>
            <a:fillRect/>
          </a:stretch>
        </p:blipFill>
        <p:spPr>
          <a:xfrm>
            <a:off x="0" y="0"/>
            <a:ext cx="7689850" cy="6858000"/>
          </a:xfrm>
          <a:prstGeom prst="rect">
            <a:avLst/>
          </a:prstGeom>
        </p:spPr>
      </p:pic>
      <p:sp>
        <p:nvSpPr>
          <p:cNvPr id="3" name="Picture Placeholder 2">
            <a:extLst>
              <a:ext uri="{FF2B5EF4-FFF2-40B4-BE49-F238E27FC236}">
                <a16:creationId xmlns:a16="http://schemas.microsoft.com/office/drawing/2014/main" xmlns="" id="{1D9E466D-1FCD-4EB8-AFC5-903485B6A4BA}"/>
              </a:ext>
            </a:extLst>
          </p:cNvPr>
          <p:cNvSpPr>
            <a:spLocks noGrp="1"/>
          </p:cNvSpPr>
          <p:nvPr>
            <p:ph type="pic" sz="quarter" idx="10" hasCustomPrompt="1"/>
          </p:nvPr>
        </p:nvSpPr>
        <p:spPr>
          <a:xfrm>
            <a:off x="0" y="0"/>
            <a:ext cx="768985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494846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3957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76EA65D1-11FE-6A4F-BDF8-26758549E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3144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xmlns="" id="{1892493A-951F-2F49-B0FC-ABA707886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18" y="-66383"/>
            <a:ext cx="12288818" cy="6990766"/>
          </a:xfrm>
          <a:prstGeom prst="rect">
            <a:avLst/>
          </a:prstGeom>
        </p:spPr>
      </p:pic>
      <p:sp>
        <p:nvSpPr>
          <p:cNvPr id="10" name="Rectangle 9">
            <a:extLst>
              <a:ext uri="{FF2B5EF4-FFF2-40B4-BE49-F238E27FC236}">
                <a16:creationId xmlns:a16="http://schemas.microsoft.com/office/drawing/2014/main" xmlns="" id="{A38F93F3-636B-4484-A1F7-A23170DED72B}"/>
              </a:ext>
            </a:extLst>
          </p:cNvPr>
          <p:cNvSpPr/>
          <p:nvPr/>
        </p:nvSpPr>
        <p:spPr>
          <a:xfrm>
            <a:off x="2075590" y="1774976"/>
            <a:ext cx="7357173" cy="1938992"/>
          </a:xfrm>
          <a:prstGeom prst="rect">
            <a:avLst/>
          </a:prstGeom>
        </p:spPr>
        <p:txBody>
          <a:bodyPr wrap="square">
            <a:spAutoFit/>
          </a:bodyPr>
          <a:lstStyle/>
          <a:p>
            <a:r>
              <a:rPr lang="tr-TR" sz="4000" b="1" dirty="0">
                <a:solidFill>
                  <a:schemeClr val="bg1"/>
                </a:solidFill>
                <a:latin typeface="Arial" panose="020B0604020202020204" pitchFamily="34" charset="0"/>
                <a:cs typeface="Arial" panose="020B0604020202020204" pitchFamily="34" charset="0"/>
              </a:rPr>
              <a:t>DOĞRU YÖNTEMLE </a:t>
            </a:r>
          </a:p>
          <a:p>
            <a:r>
              <a:rPr lang="tr-TR" sz="4000" b="1" dirty="0">
                <a:solidFill>
                  <a:schemeClr val="bg1"/>
                </a:solidFill>
                <a:latin typeface="Arial" panose="020B0604020202020204" pitchFamily="34" charset="0"/>
                <a:cs typeface="Arial" panose="020B0604020202020204" pitchFamily="34" charset="0"/>
              </a:rPr>
              <a:t>EL YIKAMAK NEDEN ÖNEMLİDİR?</a:t>
            </a:r>
          </a:p>
        </p:txBody>
      </p:sp>
      <p:sp>
        <p:nvSpPr>
          <p:cNvPr id="2" name="Dikdörtgen 1">
            <a:extLst>
              <a:ext uri="{FF2B5EF4-FFF2-40B4-BE49-F238E27FC236}">
                <a16:creationId xmlns:a16="http://schemas.microsoft.com/office/drawing/2014/main" xmlns="" id="{9A2C58F1-113B-B145-B1CA-11E198B9EECF}"/>
              </a:ext>
            </a:extLst>
          </p:cNvPr>
          <p:cNvSpPr/>
          <p:nvPr/>
        </p:nvSpPr>
        <p:spPr>
          <a:xfrm>
            <a:off x="2075590" y="3830251"/>
            <a:ext cx="5454763" cy="981423"/>
          </a:xfrm>
          <a:prstGeom prst="rect">
            <a:avLst/>
          </a:prstGeom>
        </p:spPr>
        <p:txBody>
          <a:bodyPr wrap="square">
            <a:spAutoFit/>
          </a:bodyPr>
          <a:lstStyle/>
          <a:p>
            <a:pPr algn="just">
              <a:lnSpc>
                <a:spcPct val="107000"/>
              </a:lnSpc>
              <a:spcAft>
                <a:spcPts val="800"/>
              </a:spcAft>
            </a:pPr>
            <a:r>
              <a:rPr lang="tr-TR" dirty="0">
                <a:solidFill>
                  <a:schemeClr val="bg1"/>
                </a:solidFill>
                <a:latin typeface="Arial" panose="020B0604020202020204" pitchFamily="34" charset="0"/>
                <a:ea typeface="Calibri" panose="020F0502020204030204" pitchFamily="34" charset="0"/>
                <a:cs typeface="Times New Roman" panose="02020603050405020304" pitchFamily="18" charset="0"/>
              </a:rPr>
              <a:t>Eller doğru yöntemle yıkanmadığında parmak arası, başparmak, el bileği ve tırnak aralarında mikropların kaldığı yapılan deneylerle kanıtlanmıştır. </a:t>
            </a:r>
            <a:endParaRPr lang="tr-T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reeform: Shape 21">
            <a:extLst>
              <a:ext uri="{FF2B5EF4-FFF2-40B4-BE49-F238E27FC236}">
                <a16:creationId xmlns:a16="http://schemas.microsoft.com/office/drawing/2014/main" xmlns="" id="{D981639A-321A-2A49-BA01-DE9E56B7DFC6}"/>
              </a:ext>
            </a:extLst>
          </p:cNvPr>
          <p:cNvSpPr/>
          <p:nvPr/>
        </p:nvSpPr>
        <p:spPr>
          <a:xfrm>
            <a:off x="9688157" y="-66383"/>
            <a:ext cx="2503841" cy="1811045"/>
          </a:xfrm>
          <a:custGeom>
            <a:avLst/>
            <a:gdLst>
              <a:gd name="connsiteX0" fmla="*/ 0 w 4409339"/>
              <a:gd name="connsiteY0" fmla="*/ 0 h 3494583"/>
              <a:gd name="connsiteX1" fmla="*/ 4409339 w 4409339"/>
              <a:gd name="connsiteY1" fmla="*/ 0 h 3494583"/>
              <a:gd name="connsiteX2" fmla="*/ 4409339 w 4409339"/>
              <a:gd name="connsiteY2" fmla="*/ 3251164 h 3494583"/>
              <a:gd name="connsiteX3" fmla="*/ 3867055 w 4409339"/>
              <a:gd name="connsiteY3" fmla="*/ 3396469 h 3494583"/>
              <a:gd name="connsiteX4" fmla="*/ 365974 w 4409339"/>
              <a:gd name="connsiteY4" fmla="*/ 1375118 h 3494583"/>
              <a:gd name="connsiteX5" fmla="*/ 22269 w 4409339"/>
              <a:gd name="connsiteY5" fmla="*/ 92391 h 349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339" h="3494583">
                <a:moveTo>
                  <a:pt x="0" y="0"/>
                </a:moveTo>
                <a:lnTo>
                  <a:pt x="4409339" y="0"/>
                </a:lnTo>
                <a:lnTo>
                  <a:pt x="4409339" y="3251164"/>
                </a:lnTo>
                <a:lnTo>
                  <a:pt x="3867055" y="3396469"/>
                </a:lnTo>
                <a:cubicBezTo>
                  <a:pt x="2342078" y="3805085"/>
                  <a:pt x="774591" y="2900096"/>
                  <a:pt x="365974" y="1375118"/>
                </a:cubicBezTo>
                <a:lnTo>
                  <a:pt x="22269" y="9239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23">
            <a:extLst>
              <a:ext uri="{FF2B5EF4-FFF2-40B4-BE49-F238E27FC236}">
                <a16:creationId xmlns:a16="http://schemas.microsoft.com/office/drawing/2014/main" xmlns="" id="{8030A6A7-999A-B343-AFE2-25E2758BA44E}"/>
              </a:ext>
            </a:extLst>
          </p:cNvPr>
          <p:cNvSpPr/>
          <p:nvPr/>
        </p:nvSpPr>
        <p:spPr>
          <a:xfrm>
            <a:off x="-96818" y="4320963"/>
            <a:ext cx="1933669" cy="2594499"/>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22788401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E82C58AE-2631-48F1-95D1-1ABEB7C1D61A}"/>
              </a:ext>
            </a:extLst>
          </p:cNvPr>
          <p:cNvSpPr/>
          <p:nvPr/>
        </p:nvSpPr>
        <p:spPr>
          <a:xfrm>
            <a:off x="6357483" y="1859340"/>
            <a:ext cx="4391288" cy="1569660"/>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EL ANTİSEPTİĞİ </a:t>
            </a:r>
          </a:p>
          <a:p>
            <a:r>
              <a:rPr lang="tr-TR" sz="3200" b="1" dirty="0">
                <a:latin typeface="Arial" panose="020B0604020202020204" pitchFamily="34" charset="0"/>
                <a:cs typeface="Arial" panose="020B0604020202020204" pitchFamily="34" charset="0"/>
              </a:rPr>
              <a:t>NE ZAMAN VE NASIL KULLANILMALIDIR?</a:t>
            </a:r>
          </a:p>
        </p:txBody>
      </p:sp>
      <p:sp>
        <p:nvSpPr>
          <p:cNvPr id="11" name="TextBox 10">
            <a:extLst>
              <a:ext uri="{FF2B5EF4-FFF2-40B4-BE49-F238E27FC236}">
                <a16:creationId xmlns:a16="http://schemas.microsoft.com/office/drawing/2014/main" xmlns="" id="{64CF4688-9A83-41F3-BEDB-105A648CFED8}"/>
              </a:ext>
            </a:extLst>
          </p:cNvPr>
          <p:cNvSpPr txBox="1"/>
          <p:nvPr/>
        </p:nvSpPr>
        <p:spPr>
          <a:xfrm>
            <a:off x="6357482" y="3520086"/>
            <a:ext cx="4791587" cy="2534027"/>
          </a:xfrm>
          <a:prstGeom prst="rect">
            <a:avLst/>
          </a:prstGeom>
          <a:noFill/>
        </p:spPr>
        <p:txBody>
          <a:bodyPr wrap="square" rtlCol="0">
            <a:spAutoFit/>
          </a:bodyPr>
          <a:lstStyle/>
          <a:p>
            <a:pPr algn="just">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Su ve sabunun olmadığı durumlarda eller alkol içerikli el antiseptiği ile temizlenmelidir. Avuç içine yeterli miktarda el antiseptiği aldıktan </a:t>
            </a:r>
            <a:r>
              <a:rPr lang="tr-TR">
                <a:solidFill>
                  <a:schemeClr val="tx1">
                    <a:lumMod val="75000"/>
                    <a:lumOff val="25000"/>
                  </a:schemeClr>
                </a:solidFill>
                <a:latin typeface="Arial" panose="020B0604020202020204" pitchFamily="34" charset="0"/>
                <a:cs typeface="Arial" panose="020B0604020202020204" pitchFamily="34" charset="0"/>
              </a:rPr>
              <a:t>sonra eller, </a:t>
            </a:r>
            <a:r>
              <a:rPr lang="tr-TR" dirty="0">
                <a:solidFill>
                  <a:schemeClr val="tx1">
                    <a:lumMod val="75000"/>
                    <a:lumOff val="25000"/>
                  </a:schemeClr>
                </a:solidFill>
                <a:latin typeface="Arial" panose="020B0604020202020204" pitchFamily="34" charset="0"/>
                <a:cs typeface="Arial" panose="020B0604020202020204" pitchFamily="34" charset="0"/>
              </a:rPr>
              <a:t>doğru yöntemle el yıkama tekniği kullanılarak en az 20 saniye boyunca ovalanmalıdır.</a:t>
            </a:r>
          </a:p>
        </p:txBody>
      </p:sp>
      <p:pic>
        <p:nvPicPr>
          <p:cNvPr id="4" name="Resim Yer Tutucusu 3">
            <a:extLst>
              <a:ext uri="{FF2B5EF4-FFF2-40B4-BE49-F238E27FC236}">
                <a16:creationId xmlns:a16="http://schemas.microsoft.com/office/drawing/2014/main" xmlns="" id="{FC14B38D-AF86-0C4F-812F-23AC339471F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240" r="29240"/>
          <a:stretch>
            <a:fillRect/>
          </a:stretch>
        </p:blipFill>
        <p:spPr/>
      </p:pic>
    </p:spTree>
    <p:extLst>
      <p:ext uri="{BB962C8B-B14F-4D97-AF65-F5344CB8AC3E}">
        <p14:creationId xmlns:p14="http://schemas.microsoft.com/office/powerpoint/2010/main" val="40245571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96433E41-DB6A-4104-BE9C-75BAF5BC460F}"/>
              </a:ext>
            </a:extLst>
          </p:cNvPr>
          <p:cNvSpPr txBox="1"/>
          <p:nvPr/>
        </p:nvSpPr>
        <p:spPr>
          <a:xfrm>
            <a:off x="1119182" y="1725206"/>
            <a:ext cx="5616300" cy="4616648"/>
          </a:xfrm>
          <a:prstGeom prst="rect">
            <a:avLst/>
          </a:prstGeom>
          <a:noFill/>
        </p:spPr>
        <p:txBody>
          <a:bodyPr wrap="square" rtlCol="0">
            <a:spAutoFit/>
          </a:bodyPr>
          <a:lstStyle/>
          <a:p>
            <a:r>
              <a:rPr lang="tr-TR" sz="1400" dirty="0">
                <a:solidFill>
                  <a:schemeClr val="tx1">
                    <a:lumMod val="75000"/>
                    <a:lumOff val="25000"/>
                  </a:schemeClr>
                </a:solidFill>
                <a:latin typeface="Arial" panose="020B0604020202020204" pitchFamily="34" charset="0"/>
                <a:cs typeface="Arial" panose="020B0604020202020204" pitchFamily="34" charset="0"/>
              </a:rPr>
              <a:t>Maske takılmadan önce eller en az 20 saniye boyunca su ve sabunla yıkanır. </a:t>
            </a:r>
            <a:br>
              <a:rPr lang="tr-TR" sz="1400" dirty="0">
                <a:solidFill>
                  <a:schemeClr val="tx1">
                    <a:lumMod val="75000"/>
                    <a:lumOff val="25000"/>
                  </a:schemeClr>
                </a:solidFill>
                <a:latin typeface="Arial" panose="020B0604020202020204" pitchFamily="34" charset="0"/>
                <a:cs typeface="Arial" panose="020B0604020202020204" pitchFamily="34" charset="0"/>
              </a:rPr>
            </a:br>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Su ve sabunun olmadığı durumlarda eller en az 20 saniye boyunca alkol içerikli el antiseptiği ile ovalanır.</a:t>
            </a:r>
            <a:br>
              <a:rPr lang="tr-TR" sz="1400" dirty="0">
                <a:solidFill>
                  <a:schemeClr val="tx1">
                    <a:lumMod val="75000"/>
                    <a:lumOff val="25000"/>
                  </a:schemeClr>
                </a:solidFill>
                <a:latin typeface="Arial" panose="020B0604020202020204" pitchFamily="34" charset="0"/>
                <a:cs typeface="Arial" panose="020B0604020202020204" pitchFamily="34" charset="0"/>
              </a:rPr>
            </a:br>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Maske, katlı kısmı dış tarafta kalacak, üst tarafındaki metal şerit burun köprüsünün üzerine gelecek şekilde takılır.</a:t>
            </a:r>
            <a:br>
              <a:rPr lang="tr-TR" sz="1400" dirty="0">
                <a:solidFill>
                  <a:schemeClr val="tx1">
                    <a:lumMod val="75000"/>
                    <a:lumOff val="25000"/>
                  </a:schemeClr>
                </a:solidFill>
                <a:latin typeface="Arial" panose="020B0604020202020204" pitchFamily="34" charset="0"/>
                <a:cs typeface="Arial" panose="020B0604020202020204" pitchFamily="34" charset="0"/>
              </a:rPr>
            </a:br>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Maske lastikli ise maskenin yanlarındaki lastikler kulak kepçesinden geçirilerek takılır.</a:t>
            </a:r>
            <a:br>
              <a:rPr lang="tr-TR" sz="1400" dirty="0">
                <a:solidFill>
                  <a:schemeClr val="tx1">
                    <a:lumMod val="75000"/>
                    <a:lumOff val="25000"/>
                  </a:schemeClr>
                </a:solidFill>
                <a:latin typeface="Arial" panose="020B0604020202020204" pitchFamily="34" charset="0"/>
                <a:cs typeface="Arial" panose="020B0604020202020204" pitchFamily="34" charset="0"/>
              </a:rPr>
            </a:br>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Maske ipli ise maskenin üst kenarlarındaki ipler kulakların üstünden geçirilerek başın arka kısmında bağlanır, alt kenarlarındaki ipler ensede bağlanır.</a:t>
            </a:r>
            <a:br>
              <a:rPr lang="tr-TR" sz="1400" dirty="0">
                <a:solidFill>
                  <a:schemeClr val="tx1">
                    <a:lumMod val="75000"/>
                    <a:lumOff val="25000"/>
                  </a:schemeClr>
                </a:solidFill>
                <a:latin typeface="Arial" panose="020B0604020202020204" pitchFamily="34" charset="0"/>
                <a:cs typeface="Arial" panose="020B0604020202020204" pitchFamily="34" charset="0"/>
              </a:rPr>
            </a:br>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Maskenin üst tarafındaki metal şerit burun köprüsünün üzerine hafifçe bastırılarak yerleştirilir.</a:t>
            </a:r>
          </a:p>
          <a:p>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Maske burun, ağız ve çeneyi tamamen kapatacak, kenarlardan hava geçişine izin vermeyecek şekilde takılır.</a:t>
            </a:r>
          </a:p>
        </p:txBody>
      </p:sp>
      <p:sp>
        <p:nvSpPr>
          <p:cNvPr id="36" name="Freeform: Shape 35">
            <a:extLst>
              <a:ext uri="{FF2B5EF4-FFF2-40B4-BE49-F238E27FC236}">
                <a16:creationId xmlns:a16="http://schemas.microsoft.com/office/drawing/2014/main" xmlns="" id="{1B9E5616-B192-45EA-8A5B-3EAF3C07294E}"/>
              </a:ext>
            </a:extLst>
          </p:cNvPr>
          <p:cNvSpPr/>
          <p:nvPr/>
        </p:nvSpPr>
        <p:spPr>
          <a:xfrm rot="16200000" flipH="1">
            <a:off x="5856759" y="-370353"/>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4" name="Resim Yer Tutucusu 3">
            <a:extLst>
              <a:ext uri="{FF2B5EF4-FFF2-40B4-BE49-F238E27FC236}">
                <a16:creationId xmlns:a16="http://schemas.microsoft.com/office/drawing/2014/main" xmlns="" id="{D0D9049F-0D16-CA41-A0DE-0E949BD7187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8868" r="28868"/>
          <a:stretch>
            <a:fillRect/>
          </a:stretch>
        </p:blipFill>
        <p:spPr/>
      </p:pic>
      <p:sp>
        <p:nvSpPr>
          <p:cNvPr id="19" name="Rectangle 9">
            <a:extLst>
              <a:ext uri="{FF2B5EF4-FFF2-40B4-BE49-F238E27FC236}">
                <a16:creationId xmlns:a16="http://schemas.microsoft.com/office/drawing/2014/main" xmlns="" id="{0C4F3747-3116-8548-B4F7-26885C03E793}"/>
              </a:ext>
            </a:extLst>
          </p:cNvPr>
          <p:cNvSpPr/>
          <p:nvPr/>
        </p:nvSpPr>
        <p:spPr>
          <a:xfrm>
            <a:off x="1119182" y="598185"/>
            <a:ext cx="4391288" cy="1077218"/>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MASKE</a:t>
            </a:r>
          </a:p>
          <a:p>
            <a:r>
              <a:rPr lang="tr-TR" sz="3200" b="1" dirty="0">
                <a:latin typeface="Arial" panose="020B0604020202020204" pitchFamily="34" charset="0"/>
                <a:cs typeface="Arial" panose="020B0604020202020204" pitchFamily="34" charset="0"/>
              </a:rPr>
              <a:t>NASIL TAKILIR?</a:t>
            </a:r>
          </a:p>
        </p:txBody>
      </p:sp>
      <p:sp>
        <p:nvSpPr>
          <p:cNvPr id="20" name="Rectangle 23">
            <a:extLst>
              <a:ext uri="{FF2B5EF4-FFF2-40B4-BE49-F238E27FC236}">
                <a16:creationId xmlns:a16="http://schemas.microsoft.com/office/drawing/2014/main" xmlns="" id="{9F8A15D4-A212-1D4B-B87C-DD77E0B56DBF}"/>
              </a:ext>
            </a:extLst>
          </p:cNvPr>
          <p:cNvSpPr/>
          <p:nvPr/>
        </p:nvSpPr>
        <p:spPr>
          <a:xfrm>
            <a:off x="1045491" y="248423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23">
            <a:extLst>
              <a:ext uri="{FF2B5EF4-FFF2-40B4-BE49-F238E27FC236}">
                <a16:creationId xmlns:a16="http://schemas.microsoft.com/office/drawing/2014/main" xmlns="" id="{6A6F4E0F-7C31-604D-B710-6A52581F976D}"/>
              </a:ext>
            </a:extLst>
          </p:cNvPr>
          <p:cNvSpPr/>
          <p:nvPr/>
        </p:nvSpPr>
        <p:spPr>
          <a:xfrm>
            <a:off x="1045491" y="184595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Rectangle 23">
            <a:extLst>
              <a:ext uri="{FF2B5EF4-FFF2-40B4-BE49-F238E27FC236}">
                <a16:creationId xmlns:a16="http://schemas.microsoft.com/office/drawing/2014/main" xmlns="" id="{34B3C3CF-9517-3147-A393-6F7AE12D3380}"/>
              </a:ext>
            </a:extLst>
          </p:cNvPr>
          <p:cNvSpPr/>
          <p:nvPr/>
        </p:nvSpPr>
        <p:spPr>
          <a:xfrm>
            <a:off x="1045491" y="313097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23">
            <a:extLst>
              <a:ext uri="{FF2B5EF4-FFF2-40B4-BE49-F238E27FC236}">
                <a16:creationId xmlns:a16="http://schemas.microsoft.com/office/drawing/2014/main" xmlns="" id="{391CB41D-321D-D844-8A5C-D8539BF46366}"/>
              </a:ext>
            </a:extLst>
          </p:cNvPr>
          <p:cNvSpPr/>
          <p:nvPr/>
        </p:nvSpPr>
        <p:spPr>
          <a:xfrm>
            <a:off x="1045491" y="377232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Rectangle 23">
            <a:extLst>
              <a:ext uri="{FF2B5EF4-FFF2-40B4-BE49-F238E27FC236}">
                <a16:creationId xmlns:a16="http://schemas.microsoft.com/office/drawing/2014/main" xmlns="" id="{56B0252D-722B-7644-9E05-003CE5825DC5}"/>
              </a:ext>
            </a:extLst>
          </p:cNvPr>
          <p:cNvSpPr/>
          <p:nvPr/>
        </p:nvSpPr>
        <p:spPr>
          <a:xfrm>
            <a:off x="1045491" y="4396235"/>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Rectangle 23">
            <a:extLst>
              <a:ext uri="{FF2B5EF4-FFF2-40B4-BE49-F238E27FC236}">
                <a16:creationId xmlns:a16="http://schemas.microsoft.com/office/drawing/2014/main" xmlns="" id="{D43DACF8-3FF4-664B-A5E2-F224DFDE531C}"/>
              </a:ext>
            </a:extLst>
          </p:cNvPr>
          <p:cNvSpPr/>
          <p:nvPr/>
        </p:nvSpPr>
        <p:spPr>
          <a:xfrm>
            <a:off x="1045491" y="525922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Rectangle 23">
            <a:extLst>
              <a:ext uri="{FF2B5EF4-FFF2-40B4-BE49-F238E27FC236}">
                <a16:creationId xmlns:a16="http://schemas.microsoft.com/office/drawing/2014/main" xmlns="" id="{DBF4B483-1FD5-304B-A45C-EB4E9F3AB139}"/>
              </a:ext>
            </a:extLst>
          </p:cNvPr>
          <p:cNvSpPr/>
          <p:nvPr/>
        </p:nvSpPr>
        <p:spPr>
          <a:xfrm>
            <a:off x="1045491" y="590012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0318036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39611871-9CA5-4350-A506-91DE07BB48B9}"/>
              </a:ext>
            </a:extLst>
          </p:cNvPr>
          <p:cNvSpPr/>
          <p:nvPr/>
        </p:nvSpPr>
        <p:spPr>
          <a:xfrm>
            <a:off x="4723638" y="4497187"/>
            <a:ext cx="2808731" cy="338554"/>
          </a:xfrm>
          <a:prstGeom prst="rect">
            <a:avLst/>
          </a:prstGeom>
        </p:spPr>
        <p:txBody>
          <a:bodyPr wrap="square">
            <a:spAutoFit/>
          </a:bodyPr>
          <a:lstStyle/>
          <a:p>
            <a:r>
              <a:rPr lang="en-ID" sz="1600">
                <a:solidFill>
                  <a:schemeClr val="bg1"/>
                </a:solidFill>
                <a:latin typeface="Roboto Slab" pitchFamily="2" charset="0"/>
                <a:ea typeface="Roboto Slab" pitchFamily="2" charset="0"/>
              </a:rPr>
              <a:t>Belajar yang Rajin</a:t>
            </a:r>
          </a:p>
        </p:txBody>
      </p:sp>
      <p:sp>
        <p:nvSpPr>
          <p:cNvPr id="18" name="Rectangle 9">
            <a:extLst>
              <a:ext uri="{FF2B5EF4-FFF2-40B4-BE49-F238E27FC236}">
                <a16:creationId xmlns:a16="http://schemas.microsoft.com/office/drawing/2014/main" xmlns="" id="{46E9F618-305C-D34D-8B20-CAF5ED2DD9C6}"/>
              </a:ext>
            </a:extLst>
          </p:cNvPr>
          <p:cNvSpPr/>
          <p:nvPr/>
        </p:nvSpPr>
        <p:spPr>
          <a:xfrm>
            <a:off x="1119182" y="482438"/>
            <a:ext cx="4391288" cy="1077218"/>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MASKE</a:t>
            </a:r>
          </a:p>
          <a:p>
            <a:r>
              <a:rPr lang="tr-TR" sz="3200" b="1" dirty="0">
                <a:latin typeface="Arial" panose="020B0604020202020204" pitchFamily="34" charset="0"/>
                <a:cs typeface="Arial" panose="020B0604020202020204" pitchFamily="34" charset="0"/>
              </a:rPr>
              <a:t>NASIL ÇIKARILIR?</a:t>
            </a:r>
          </a:p>
        </p:txBody>
      </p:sp>
      <p:sp>
        <p:nvSpPr>
          <p:cNvPr id="2" name="Dikdörtgen 1">
            <a:extLst>
              <a:ext uri="{FF2B5EF4-FFF2-40B4-BE49-F238E27FC236}">
                <a16:creationId xmlns:a16="http://schemas.microsoft.com/office/drawing/2014/main" xmlns="" id="{55D862FF-B27F-6742-95D3-B87A706E752A}"/>
              </a:ext>
            </a:extLst>
          </p:cNvPr>
          <p:cNvSpPr/>
          <p:nvPr/>
        </p:nvSpPr>
        <p:spPr>
          <a:xfrm>
            <a:off x="1196335" y="1708743"/>
            <a:ext cx="5508462" cy="4278094"/>
          </a:xfrm>
          <a:prstGeom prst="rect">
            <a:avLst/>
          </a:prstGeom>
        </p:spPr>
        <p:txBody>
          <a:bodyPr wrap="square">
            <a:spAutoFit/>
          </a:bodyPr>
          <a:lstStyle/>
          <a:p>
            <a:r>
              <a:rPr lang="tr-TR" sz="1600" dirty="0">
                <a:solidFill>
                  <a:schemeClr val="tx1">
                    <a:lumMod val="75000"/>
                    <a:lumOff val="25000"/>
                  </a:schemeClr>
                </a:solidFill>
                <a:latin typeface="Arial" panose="020B0604020202020204" pitchFamily="34" charset="0"/>
                <a:cs typeface="Arial" panose="020B0604020202020204" pitchFamily="34" charset="0"/>
              </a:rPr>
              <a:t>Maske burun, ağız ve çeneyi içine alan yoğun kirlenmenin gerçekleştiği ön kısmına dokunulmadan çıkarılmalıdır. </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Lastikli ise kulak arkasındaki lastiklerden tutarak çıkarılır.</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İpli ise önce ense bölgesindeki alt ipleri sonra başın arkasındaki üst ipleri çözülerek çıkarılır. Böylece maskenin düşmesi engellenmiş olur.</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Çıkarılan maske lastiklerinden veya iplerinden tutularak maske atık kutusuna veya çöpe atılır.</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Maskeyi çıkardıktan sonra eller en az 20 saniye boyunca su ve sabunla yıkanır. </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Su ve sabunun olmadığı durumlarda eller en az 20 saniye boyunca alkol içerikli el antiseptiği ile ovalanır.</a:t>
            </a:r>
          </a:p>
        </p:txBody>
      </p:sp>
      <p:sp>
        <p:nvSpPr>
          <p:cNvPr id="20" name="Freeform: Shape 35">
            <a:extLst>
              <a:ext uri="{FF2B5EF4-FFF2-40B4-BE49-F238E27FC236}">
                <a16:creationId xmlns:a16="http://schemas.microsoft.com/office/drawing/2014/main" xmlns="" id="{097DE3E2-A94B-6345-9E99-9A882F9E5FEB}"/>
              </a:ext>
            </a:extLst>
          </p:cNvPr>
          <p:cNvSpPr/>
          <p:nvPr/>
        </p:nvSpPr>
        <p:spPr>
          <a:xfrm rot="10800000" flipH="1">
            <a:off x="-42233" y="-87703"/>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Rectangle 23">
            <a:extLst>
              <a:ext uri="{FF2B5EF4-FFF2-40B4-BE49-F238E27FC236}">
                <a16:creationId xmlns:a16="http://schemas.microsoft.com/office/drawing/2014/main" xmlns="" id="{52DC3271-7113-4944-8547-FDBBA40913DD}"/>
              </a:ext>
            </a:extLst>
          </p:cNvPr>
          <p:cNvSpPr/>
          <p:nvPr/>
        </p:nvSpPr>
        <p:spPr>
          <a:xfrm>
            <a:off x="1045491" y="2582618"/>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23">
            <a:extLst>
              <a:ext uri="{FF2B5EF4-FFF2-40B4-BE49-F238E27FC236}">
                <a16:creationId xmlns:a16="http://schemas.microsoft.com/office/drawing/2014/main" xmlns="" id="{C0E734BE-266C-9F4D-9F47-8E7288643CBE}"/>
              </a:ext>
            </a:extLst>
          </p:cNvPr>
          <p:cNvSpPr/>
          <p:nvPr/>
        </p:nvSpPr>
        <p:spPr>
          <a:xfrm>
            <a:off x="1045491" y="304453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Rectangle 23">
            <a:extLst>
              <a:ext uri="{FF2B5EF4-FFF2-40B4-BE49-F238E27FC236}">
                <a16:creationId xmlns:a16="http://schemas.microsoft.com/office/drawing/2014/main" xmlns="" id="{737C897F-FA0A-9345-B681-19A080916DAA}"/>
              </a:ext>
            </a:extLst>
          </p:cNvPr>
          <p:cNvSpPr/>
          <p:nvPr/>
        </p:nvSpPr>
        <p:spPr>
          <a:xfrm>
            <a:off x="1045491" y="4038320"/>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Dikdörtgen 3">
            <a:extLst>
              <a:ext uri="{FF2B5EF4-FFF2-40B4-BE49-F238E27FC236}">
                <a16:creationId xmlns:a16="http://schemas.microsoft.com/office/drawing/2014/main" xmlns="" id="{0CD1D0BB-5BE0-5A43-A491-2D0B3D8ED5D5}"/>
              </a:ext>
            </a:extLst>
          </p:cNvPr>
          <p:cNvSpPr/>
          <p:nvPr/>
        </p:nvSpPr>
        <p:spPr>
          <a:xfrm>
            <a:off x="7532369" y="0"/>
            <a:ext cx="4924928" cy="6858000"/>
          </a:xfrm>
          <a:custGeom>
            <a:avLst/>
            <a:gdLst>
              <a:gd name="connsiteX0" fmla="*/ 0 w 2951749"/>
              <a:gd name="connsiteY0" fmla="*/ 0 h 6248400"/>
              <a:gd name="connsiteX1" fmla="*/ 2951749 w 2951749"/>
              <a:gd name="connsiteY1" fmla="*/ 0 h 6248400"/>
              <a:gd name="connsiteX2" fmla="*/ 2951749 w 2951749"/>
              <a:gd name="connsiteY2" fmla="*/ 6248400 h 6248400"/>
              <a:gd name="connsiteX3" fmla="*/ 0 w 2951749"/>
              <a:gd name="connsiteY3" fmla="*/ 6248400 h 6248400"/>
              <a:gd name="connsiteX4" fmla="*/ 0 w 2951749"/>
              <a:gd name="connsiteY4" fmla="*/ 0 h 6248400"/>
              <a:gd name="connsiteX0" fmla="*/ 0 w 3721770"/>
              <a:gd name="connsiteY0" fmla="*/ 0 h 6248400"/>
              <a:gd name="connsiteX1" fmla="*/ 3721770 w 3721770"/>
              <a:gd name="connsiteY1" fmla="*/ 16042 h 6248400"/>
              <a:gd name="connsiteX2" fmla="*/ 2951749 w 3721770"/>
              <a:gd name="connsiteY2" fmla="*/ 6248400 h 6248400"/>
              <a:gd name="connsiteX3" fmla="*/ 0 w 3721770"/>
              <a:gd name="connsiteY3" fmla="*/ 6248400 h 6248400"/>
              <a:gd name="connsiteX4" fmla="*/ 0 w 3721770"/>
              <a:gd name="connsiteY4" fmla="*/ 0 h 6248400"/>
              <a:gd name="connsiteX0" fmla="*/ 1540042 w 3721770"/>
              <a:gd name="connsiteY0" fmla="*/ 0 h 6232358"/>
              <a:gd name="connsiteX1" fmla="*/ 3721770 w 3721770"/>
              <a:gd name="connsiteY1" fmla="*/ 0 h 6232358"/>
              <a:gd name="connsiteX2" fmla="*/ 2951749 w 3721770"/>
              <a:gd name="connsiteY2" fmla="*/ 6232358 h 6232358"/>
              <a:gd name="connsiteX3" fmla="*/ 0 w 3721770"/>
              <a:gd name="connsiteY3" fmla="*/ 6232358 h 6232358"/>
              <a:gd name="connsiteX4" fmla="*/ 1540042 w 3721770"/>
              <a:gd name="connsiteY4" fmla="*/ 0 h 6232358"/>
              <a:gd name="connsiteX0" fmla="*/ 1427747 w 3721770"/>
              <a:gd name="connsiteY0" fmla="*/ 16043 h 6232358"/>
              <a:gd name="connsiteX1" fmla="*/ 3721770 w 3721770"/>
              <a:gd name="connsiteY1" fmla="*/ 0 h 6232358"/>
              <a:gd name="connsiteX2" fmla="*/ 2951749 w 3721770"/>
              <a:gd name="connsiteY2" fmla="*/ 6232358 h 6232358"/>
              <a:gd name="connsiteX3" fmla="*/ 0 w 3721770"/>
              <a:gd name="connsiteY3" fmla="*/ 6232358 h 6232358"/>
              <a:gd name="connsiteX4" fmla="*/ 1427747 w 3721770"/>
              <a:gd name="connsiteY4" fmla="*/ 16043 h 6232358"/>
              <a:gd name="connsiteX0" fmla="*/ 1427747 w 4186991"/>
              <a:gd name="connsiteY0" fmla="*/ 0 h 6216315"/>
              <a:gd name="connsiteX1" fmla="*/ 4186991 w 4186991"/>
              <a:gd name="connsiteY1" fmla="*/ 0 h 6216315"/>
              <a:gd name="connsiteX2" fmla="*/ 2951749 w 4186991"/>
              <a:gd name="connsiteY2" fmla="*/ 6216315 h 6216315"/>
              <a:gd name="connsiteX3" fmla="*/ 0 w 4186991"/>
              <a:gd name="connsiteY3" fmla="*/ 6216315 h 6216315"/>
              <a:gd name="connsiteX4" fmla="*/ 1427747 w 4186991"/>
              <a:gd name="connsiteY4" fmla="*/ 0 h 621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6991" h="6216315">
                <a:moveTo>
                  <a:pt x="1427747" y="0"/>
                </a:moveTo>
                <a:lnTo>
                  <a:pt x="4186991" y="0"/>
                </a:lnTo>
                <a:lnTo>
                  <a:pt x="2951749" y="6216315"/>
                </a:lnTo>
                <a:lnTo>
                  <a:pt x="0" y="6216315"/>
                </a:lnTo>
                <a:lnTo>
                  <a:pt x="1427747" y="0"/>
                </a:lnTo>
                <a:close/>
              </a:path>
            </a:pathLst>
          </a:custGeom>
          <a:solidFill>
            <a:schemeClr val="bg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27" name="Rectangle 23">
            <a:extLst>
              <a:ext uri="{FF2B5EF4-FFF2-40B4-BE49-F238E27FC236}">
                <a16:creationId xmlns:a16="http://schemas.microsoft.com/office/drawing/2014/main" xmlns="" id="{3828C361-9815-3C48-AFE4-48A6D8F6093F}"/>
              </a:ext>
            </a:extLst>
          </p:cNvPr>
          <p:cNvSpPr/>
          <p:nvPr/>
        </p:nvSpPr>
        <p:spPr>
          <a:xfrm>
            <a:off x="1045491" y="4768945"/>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Rectangle 23">
            <a:extLst>
              <a:ext uri="{FF2B5EF4-FFF2-40B4-BE49-F238E27FC236}">
                <a16:creationId xmlns:a16="http://schemas.microsoft.com/office/drawing/2014/main" xmlns="" id="{352078BA-87CB-CB48-84DF-3704A79E93AD}"/>
              </a:ext>
            </a:extLst>
          </p:cNvPr>
          <p:cNvSpPr/>
          <p:nvPr/>
        </p:nvSpPr>
        <p:spPr>
          <a:xfrm>
            <a:off x="1045491" y="550046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Resim 5">
            <a:extLst>
              <a:ext uri="{FF2B5EF4-FFF2-40B4-BE49-F238E27FC236}">
                <a16:creationId xmlns:a16="http://schemas.microsoft.com/office/drawing/2014/main" xmlns="" id="{0C8CC3FE-6DB8-3840-9017-8D61342CD2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9260" y="660344"/>
            <a:ext cx="6790333" cy="4864375"/>
          </a:xfrm>
          <a:prstGeom prst="rect">
            <a:avLst/>
          </a:prstGeom>
        </p:spPr>
      </p:pic>
      <p:sp>
        <p:nvSpPr>
          <p:cNvPr id="14" name="Rectangle 23">
            <a:extLst>
              <a:ext uri="{FF2B5EF4-FFF2-40B4-BE49-F238E27FC236}">
                <a16:creationId xmlns:a16="http://schemas.microsoft.com/office/drawing/2014/main" xmlns="" id="{0C207D1C-4956-9D49-A9FB-E5B1A8B8ED4E}"/>
              </a:ext>
            </a:extLst>
          </p:cNvPr>
          <p:cNvSpPr/>
          <p:nvPr/>
        </p:nvSpPr>
        <p:spPr>
          <a:xfrm>
            <a:off x="1045491" y="184595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7957424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xmlns="" id="{F07747D9-7861-3B4A-A142-6565EEBFBDDB}"/>
              </a:ext>
            </a:extLst>
          </p:cNvPr>
          <p:cNvPicPr>
            <a:picLocks noGrp="1" noChangeAspect="1"/>
          </p:cNvPicPr>
          <p:nvPr>
            <p:ph type="pic" sz="quarter" idx="10"/>
          </p:nvPr>
        </p:nvPicPr>
        <p:blipFill rotWithShape="1">
          <a:blip r:embed="rId2" cstate="print">
            <a:alphaModFix/>
            <a:extLst>
              <a:ext uri="{28A0092B-C50C-407E-A947-70E740481C1C}">
                <a14:useLocalDpi xmlns:a14="http://schemas.microsoft.com/office/drawing/2010/main" val="0"/>
              </a:ext>
            </a:extLst>
          </a:blip>
          <a:srcRect l="33464" r="41300"/>
          <a:stretch/>
        </p:blipFill>
        <p:spPr>
          <a:xfrm>
            <a:off x="0" y="0"/>
            <a:ext cx="2597318" cy="6858000"/>
          </a:xfrm>
        </p:spPr>
      </p:pic>
      <p:pic>
        <p:nvPicPr>
          <p:cNvPr id="31" name="Resim Yer Tutucusu 30">
            <a:extLst>
              <a:ext uri="{FF2B5EF4-FFF2-40B4-BE49-F238E27FC236}">
                <a16:creationId xmlns:a16="http://schemas.microsoft.com/office/drawing/2014/main" xmlns="" id="{BE2B05EC-B6F7-B740-8819-35A3D1B175D0}"/>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42593" r="5591"/>
          <a:stretch/>
        </p:blipFill>
        <p:spPr>
          <a:xfrm>
            <a:off x="9693776" y="1107958"/>
            <a:ext cx="2014538" cy="2590800"/>
          </a:xfrm>
        </p:spPr>
      </p:pic>
      <p:pic>
        <p:nvPicPr>
          <p:cNvPr id="33" name="Resim Yer Tutucusu 32">
            <a:extLst>
              <a:ext uri="{FF2B5EF4-FFF2-40B4-BE49-F238E27FC236}">
                <a16:creationId xmlns:a16="http://schemas.microsoft.com/office/drawing/2014/main" xmlns="" id="{05C28A71-3725-3D40-8993-8BBEC568D2A5}"/>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14686" r="21"/>
          <a:stretch/>
        </p:blipFill>
        <p:spPr>
          <a:xfrm>
            <a:off x="9693275" y="4483100"/>
            <a:ext cx="2014538" cy="1563688"/>
          </a:xfrm>
        </p:spPr>
      </p:pic>
      <p:sp>
        <p:nvSpPr>
          <p:cNvPr id="11" name="Rectangle 9">
            <a:extLst>
              <a:ext uri="{FF2B5EF4-FFF2-40B4-BE49-F238E27FC236}">
                <a16:creationId xmlns:a16="http://schemas.microsoft.com/office/drawing/2014/main" xmlns="" id="{7C4B60AC-32E1-4C44-AD21-7637D9EC37C9}"/>
              </a:ext>
            </a:extLst>
          </p:cNvPr>
          <p:cNvSpPr/>
          <p:nvPr/>
        </p:nvSpPr>
        <p:spPr>
          <a:xfrm>
            <a:off x="3715811" y="482438"/>
            <a:ext cx="5147451" cy="1569660"/>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MASKE KULLANIRKEN</a:t>
            </a:r>
          </a:p>
          <a:p>
            <a:r>
              <a:rPr lang="tr-TR" sz="3200" b="1" dirty="0">
                <a:latin typeface="Arial" panose="020B0604020202020204" pitchFamily="34" charset="0"/>
                <a:cs typeface="Arial" panose="020B0604020202020204" pitchFamily="34" charset="0"/>
              </a:rPr>
              <a:t>NELERE DİKKAT EDİLMELİDİR?</a:t>
            </a:r>
          </a:p>
        </p:txBody>
      </p:sp>
      <p:sp>
        <p:nvSpPr>
          <p:cNvPr id="2" name="Dikdörtgen 1">
            <a:extLst>
              <a:ext uri="{FF2B5EF4-FFF2-40B4-BE49-F238E27FC236}">
                <a16:creationId xmlns:a16="http://schemas.microsoft.com/office/drawing/2014/main" xmlns="" id="{23B6306D-D65F-1D42-8EBA-CC4235CBB9AB}"/>
              </a:ext>
            </a:extLst>
          </p:cNvPr>
          <p:cNvSpPr/>
          <p:nvPr/>
        </p:nvSpPr>
        <p:spPr>
          <a:xfrm>
            <a:off x="3709755" y="1977286"/>
            <a:ext cx="5408470" cy="4160113"/>
          </a:xfrm>
          <a:prstGeom prst="rect">
            <a:avLst/>
          </a:prstGeom>
        </p:spPr>
        <p:txBody>
          <a:bodyPr wrap="square">
            <a:spAutoFit/>
          </a:bodyPr>
          <a:lstStyle/>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Maskeyi doğru bir şekilde takmak, çıkarmak; takma öncesinde ve çıkarma sonrasında el hijyenini sağlamak oldukça önemlidir.</a:t>
            </a:r>
          </a:p>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Maskenin ağız ve burnu tamamen kapattığından emin olunmalıdır. Yüz ile maske arasında boşluk bulunmamalıdır.</a:t>
            </a:r>
          </a:p>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Maskenin burun, ağız ve çeneyi içine alan ön kısmına dokunulmamalıdır. Kazara dokunulursa eller su ve sabunla yıkanmalı veya alkol içerikli el antiseptiği ile ovalanmalıdır. </a:t>
            </a:r>
          </a:p>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Maske kirlenir, yırtılır veya nemlenirse yenisiyle değiştirilmelidir.</a:t>
            </a:r>
          </a:p>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Maskeler asla ortak kullanılmamalıdır.</a:t>
            </a:r>
          </a:p>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Kullanılmış maskenin kirlenmediği düşünülse bile kesinlikle tekrar kullanılmamalıdır.</a:t>
            </a:r>
            <a:endParaRPr lang="tr-TR" sz="1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23">
            <a:extLst>
              <a:ext uri="{FF2B5EF4-FFF2-40B4-BE49-F238E27FC236}">
                <a16:creationId xmlns:a16="http://schemas.microsoft.com/office/drawing/2014/main" xmlns="" id="{AB8716C3-ACE7-AA4C-935E-3ACD0D72D6D4}"/>
              </a:ext>
            </a:extLst>
          </p:cNvPr>
          <p:cNvSpPr/>
          <p:nvPr/>
        </p:nvSpPr>
        <p:spPr>
          <a:xfrm>
            <a:off x="3613942" y="2169414"/>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23">
            <a:extLst>
              <a:ext uri="{FF2B5EF4-FFF2-40B4-BE49-F238E27FC236}">
                <a16:creationId xmlns:a16="http://schemas.microsoft.com/office/drawing/2014/main" xmlns="" id="{FB71BEC0-E581-D046-AB81-E1EF9C3B8C77}"/>
              </a:ext>
            </a:extLst>
          </p:cNvPr>
          <p:cNvSpPr/>
          <p:nvPr/>
        </p:nvSpPr>
        <p:spPr>
          <a:xfrm>
            <a:off x="3613942" y="290796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23">
            <a:extLst>
              <a:ext uri="{FF2B5EF4-FFF2-40B4-BE49-F238E27FC236}">
                <a16:creationId xmlns:a16="http://schemas.microsoft.com/office/drawing/2014/main" xmlns="" id="{24D16478-B0FD-534D-8945-255FDB54F091}"/>
              </a:ext>
            </a:extLst>
          </p:cNvPr>
          <p:cNvSpPr/>
          <p:nvPr/>
        </p:nvSpPr>
        <p:spPr>
          <a:xfrm>
            <a:off x="3613942" y="364736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23">
            <a:extLst>
              <a:ext uri="{FF2B5EF4-FFF2-40B4-BE49-F238E27FC236}">
                <a16:creationId xmlns:a16="http://schemas.microsoft.com/office/drawing/2014/main" xmlns="" id="{3B95ED16-209D-B246-864E-F601C486F9BE}"/>
              </a:ext>
            </a:extLst>
          </p:cNvPr>
          <p:cNvSpPr/>
          <p:nvPr/>
        </p:nvSpPr>
        <p:spPr>
          <a:xfrm>
            <a:off x="3613942" y="4704642"/>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23">
            <a:extLst>
              <a:ext uri="{FF2B5EF4-FFF2-40B4-BE49-F238E27FC236}">
                <a16:creationId xmlns:a16="http://schemas.microsoft.com/office/drawing/2014/main" xmlns="" id="{AFB04E66-9EE0-C34D-A66B-7246EC980540}"/>
              </a:ext>
            </a:extLst>
          </p:cNvPr>
          <p:cNvSpPr/>
          <p:nvPr/>
        </p:nvSpPr>
        <p:spPr>
          <a:xfrm>
            <a:off x="3613942" y="511897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23">
            <a:extLst>
              <a:ext uri="{FF2B5EF4-FFF2-40B4-BE49-F238E27FC236}">
                <a16:creationId xmlns:a16="http://schemas.microsoft.com/office/drawing/2014/main" xmlns="" id="{94AABEBF-BCCE-D044-ABD2-1724901D1497}"/>
              </a:ext>
            </a:extLst>
          </p:cNvPr>
          <p:cNvSpPr/>
          <p:nvPr/>
        </p:nvSpPr>
        <p:spPr>
          <a:xfrm>
            <a:off x="3613942" y="555474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1049750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39611871-9CA5-4350-A506-91DE07BB48B9}"/>
              </a:ext>
            </a:extLst>
          </p:cNvPr>
          <p:cNvSpPr/>
          <p:nvPr/>
        </p:nvSpPr>
        <p:spPr>
          <a:xfrm>
            <a:off x="4723638" y="4497187"/>
            <a:ext cx="2808731" cy="338554"/>
          </a:xfrm>
          <a:prstGeom prst="rect">
            <a:avLst/>
          </a:prstGeom>
        </p:spPr>
        <p:txBody>
          <a:bodyPr wrap="square">
            <a:spAutoFit/>
          </a:bodyPr>
          <a:lstStyle/>
          <a:p>
            <a:r>
              <a:rPr lang="en-ID" sz="1600">
                <a:solidFill>
                  <a:schemeClr val="bg1"/>
                </a:solidFill>
                <a:latin typeface="Roboto Slab" pitchFamily="2" charset="0"/>
                <a:ea typeface="Roboto Slab" pitchFamily="2" charset="0"/>
              </a:rPr>
              <a:t>Belajar yang Rajin</a:t>
            </a:r>
          </a:p>
        </p:txBody>
      </p:sp>
      <p:sp>
        <p:nvSpPr>
          <p:cNvPr id="18" name="Rectangle 9">
            <a:extLst>
              <a:ext uri="{FF2B5EF4-FFF2-40B4-BE49-F238E27FC236}">
                <a16:creationId xmlns:a16="http://schemas.microsoft.com/office/drawing/2014/main" xmlns="" id="{46E9F618-305C-D34D-8B20-CAF5ED2DD9C6}"/>
              </a:ext>
            </a:extLst>
          </p:cNvPr>
          <p:cNvSpPr/>
          <p:nvPr/>
        </p:nvSpPr>
        <p:spPr>
          <a:xfrm>
            <a:off x="1119182" y="401415"/>
            <a:ext cx="4859210" cy="1077218"/>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NEDEN ELDİVEN</a:t>
            </a:r>
          </a:p>
          <a:p>
            <a:r>
              <a:rPr lang="tr-TR" sz="3200" b="1" dirty="0">
                <a:latin typeface="Arial" panose="020B0604020202020204" pitchFamily="34" charset="0"/>
                <a:cs typeface="Arial" panose="020B0604020202020204" pitchFamily="34" charset="0"/>
              </a:rPr>
              <a:t>KULLANILMAMALIDIR?</a:t>
            </a:r>
          </a:p>
        </p:txBody>
      </p:sp>
      <p:sp>
        <p:nvSpPr>
          <p:cNvPr id="2" name="Dikdörtgen 1">
            <a:extLst>
              <a:ext uri="{FF2B5EF4-FFF2-40B4-BE49-F238E27FC236}">
                <a16:creationId xmlns:a16="http://schemas.microsoft.com/office/drawing/2014/main" xmlns="" id="{55D862FF-B27F-6742-95D3-B87A706E752A}"/>
              </a:ext>
            </a:extLst>
          </p:cNvPr>
          <p:cNvSpPr/>
          <p:nvPr/>
        </p:nvSpPr>
        <p:spPr>
          <a:xfrm>
            <a:off x="1107602" y="1559970"/>
            <a:ext cx="5525279" cy="4624343"/>
          </a:xfrm>
          <a:prstGeom prst="rect">
            <a:avLst/>
          </a:prstGeom>
        </p:spPr>
        <p:txBody>
          <a:bodyPr wrap="square">
            <a:spAutoFit/>
          </a:bodyPr>
          <a:lstStyle/>
          <a:p>
            <a:pPr algn="just"/>
            <a:r>
              <a:rPr lang="tr-TR" sz="1550" dirty="0">
                <a:solidFill>
                  <a:schemeClr val="tx1">
                    <a:lumMod val="75000"/>
                    <a:lumOff val="25000"/>
                  </a:schemeClr>
                </a:solidFill>
                <a:latin typeface="Arial" panose="020B0604020202020204" pitchFamily="34" charset="0"/>
                <a:cs typeface="Arial" panose="020B0604020202020204" pitchFamily="34" charset="0"/>
              </a:rPr>
              <a:t>Eldiven kullanan kişi ellerini sık sık yıkama ihtiyacı duymayacağından eldivenle virüsün taşınma olasılığı daha yüksektir. Şayet eldiven kullanımı gerektiren bir iş yapılacaksa eldivenin mikropla temas etmiş olma riski nedeniyle o iş biter bitmez hiçbir yere dokunulmadan eldiven doğru yöntemle çıkarılarak çöpe atılmalıdır.</a:t>
            </a:r>
          </a:p>
          <a:p>
            <a:pPr algn="just"/>
            <a:endParaRPr lang="tr-TR" sz="1550" dirty="0">
              <a:solidFill>
                <a:schemeClr val="tx1">
                  <a:lumMod val="75000"/>
                  <a:lumOff val="25000"/>
                </a:schemeClr>
              </a:solidFill>
              <a:latin typeface="Arial" panose="020B0604020202020204" pitchFamily="34" charset="0"/>
              <a:cs typeface="Arial" panose="020B0604020202020204" pitchFamily="34" charset="0"/>
            </a:endParaRPr>
          </a:p>
          <a:p>
            <a:pPr algn="just"/>
            <a:r>
              <a:rPr lang="tr-TR" sz="1550" b="1" dirty="0">
                <a:solidFill>
                  <a:schemeClr val="tx1">
                    <a:lumMod val="75000"/>
                    <a:lumOff val="25000"/>
                  </a:schemeClr>
                </a:solidFill>
                <a:latin typeface="Arial" panose="020B0604020202020204" pitchFamily="34" charset="0"/>
                <a:cs typeface="Arial" panose="020B0604020202020204" pitchFamily="34" charset="0"/>
              </a:rPr>
              <a:t>Eldiven nasıl çıkarılmalıdır?</a:t>
            </a:r>
          </a:p>
          <a:p>
            <a:pPr algn="just"/>
            <a:r>
              <a:rPr lang="tr-TR" sz="1550" dirty="0">
                <a:solidFill>
                  <a:schemeClr val="tx1">
                    <a:lumMod val="75000"/>
                    <a:lumOff val="25000"/>
                  </a:schemeClr>
                </a:solidFill>
                <a:latin typeface="Arial" panose="020B0604020202020204" pitchFamily="34" charset="0"/>
                <a:cs typeface="Arial" panose="020B0604020202020204" pitchFamily="34" charset="0"/>
              </a:rPr>
              <a:t>Önce bir elin başparmağı ve işaret parmağıyla diğer eldeki eldiven avuç içine yakın dış kısmından tutularak çıkarılır. Eldivenli elin tene değmemesine dikkat edilmelidir.</a:t>
            </a:r>
          </a:p>
          <a:p>
            <a:pPr algn="just"/>
            <a:endParaRPr lang="tr-TR" sz="1550" dirty="0">
              <a:solidFill>
                <a:schemeClr val="tx1">
                  <a:lumMod val="75000"/>
                  <a:lumOff val="25000"/>
                </a:schemeClr>
              </a:solidFill>
              <a:latin typeface="Arial" panose="020B0604020202020204" pitchFamily="34" charset="0"/>
              <a:cs typeface="Arial" panose="020B0604020202020204" pitchFamily="34" charset="0"/>
            </a:endParaRPr>
          </a:p>
          <a:p>
            <a:pPr algn="just"/>
            <a:r>
              <a:rPr lang="tr-TR" sz="1550" dirty="0">
                <a:solidFill>
                  <a:schemeClr val="tx1">
                    <a:lumMod val="75000"/>
                    <a:lumOff val="25000"/>
                  </a:schemeClr>
                </a:solidFill>
                <a:latin typeface="Arial" panose="020B0604020202020204" pitchFamily="34" charset="0"/>
                <a:cs typeface="Arial" panose="020B0604020202020204" pitchFamily="34" charset="0"/>
              </a:rPr>
              <a:t>Sonra çıplak elle diğer eldeki eldivenin tene değen iç kısmından tutularak eldiven çıkarılır. Bu sefer de çıplak elin eldivenin dış kısmına değmemesine dikkat edilmelidir.</a:t>
            </a:r>
          </a:p>
          <a:p>
            <a:pPr algn="just"/>
            <a:endParaRPr lang="tr-TR" sz="1550" dirty="0">
              <a:solidFill>
                <a:schemeClr val="tx1">
                  <a:lumMod val="75000"/>
                  <a:lumOff val="25000"/>
                </a:schemeClr>
              </a:solidFill>
              <a:latin typeface="Arial" panose="020B0604020202020204" pitchFamily="34" charset="0"/>
              <a:cs typeface="Arial" panose="020B0604020202020204" pitchFamily="34" charset="0"/>
            </a:endParaRPr>
          </a:p>
          <a:p>
            <a:pPr algn="just"/>
            <a:r>
              <a:rPr lang="tr-TR" sz="1550" dirty="0">
                <a:solidFill>
                  <a:schemeClr val="tx1">
                    <a:lumMod val="75000"/>
                    <a:lumOff val="25000"/>
                  </a:schemeClr>
                </a:solidFill>
                <a:latin typeface="Arial" panose="020B0604020202020204" pitchFamily="34" charset="0"/>
                <a:cs typeface="Arial" panose="020B0604020202020204" pitchFamily="34" charset="0"/>
              </a:rPr>
              <a:t>Eldivene bulaşmış olabilecek mikropları etrafa yaymamak için eldivenle iş yapılırken ve eldiven çıkarılırken dikkatli davranılmalıdır.</a:t>
            </a:r>
          </a:p>
        </p:txBody>
      </p:sp>
      <p:sp>
        <p:nvSpPr>
          <p:cNvPr id="20" name="Freeform: Shape 35">
            <a:extLst>
              <a:ext uri="{FF2B5EF4-FFF2-40B4-BE49-F238E27FC236}">
                <a16:creationId xmlns:a16="http://schemas.microsoft.com/office/drawing/2014/main" xmlns="" id="{097DE3E2-A94B-6345-9E99-9A882F9E5FEB}"/>
              </a:ext>
            </a:extLst>
          </p:cNvPr>
          <p:cNvSpPr/>
          <p:nvPr/>
        </p:nvSpPr>
        <p:spPr>
          <a:xfrm rot="10800000" flipH="1">
            <a:off x="-42233" y="-87703"/>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Dikdörtgen 3">
            <a:extLst>
              <a:ext uri="{FF2B5EF4-FFF2-40B4-BE49-F238E27FC236}">
                <a16:creationId xmlns:a16="http://schemas.microsoft.com/office/drawing/2014/main" xmlns="" id="{0CD1D0BB-5BE0-5A43-A491-2D0B3D8ED5D5}"/>
              </a:ext>
            </a:extLst>
          </p:cNvPr>
          <p:cNvSpPr/>
          <p:nvPr/>
        </p:nvSpPr>
        <p:spPr>
          <a:xfrm>
            <a:off x="7532369" y="0"/>
            <a:ext cx="4924928" cy="6858000"/>
          </a:xfrm>
          <a:custGeom>
            <a:avLst/>
            <a:gdLst>
              <a:gd name="connsiteX0" fmla="*/ 0 w 2951749"/>
              <a:gd name="connsiteY0" fmla="*/ 0 h 6248400"/>
              <a:gd name="connsiteX1" fmla="*/ 2951749 w 2951749"/>
              <a:gd name="connsiteY1" fmla="*/ 0 h 6248400"/>
              <a:gd name="connsiteX2" fmla="*/ 2951749 w 2951749"/>
              <a:gd name="connsiteY2" fmla="*/ 6248400 h 6248400"/>
              <a:gd name="connsiteX3" fmla="*/ 0 w 2951749"/>
              <a:gd name="connsiteY3" fmla="*/ 6248400 h 6248400"/>
              <a:gd name="connsiteX4" fmla="*/ 0 w 2951749"/>
              <a:gd name="connsiteY4" fmla="*/ 0 h 6248400"/>
              <a:gd name="connsiteX0" fmla="*/ 0 w 3721770"/>
              <a:gd name="connsiteY0" fmla="*/ 0 h 6248400"/>
              <a:gd name="connsiteX1" fmla="*/ 3721770 w 3721770"/>
              <a:gd name="connsiteY1" fmla="*/ 16042 h 6248400"/>
              <a:gd name="connsiteX2" fmla="*/ 2951749 w 3721770"/>
              <a:gd name="connsiteY2" fmla="*/ 6248400 h 6248400"/>
              <a:gd name="connsiteX3" fmla="*/ 0 w 3721770"/>
              <a:gd name="connsiteY3" fmla="*/ 6248400 h 6248400"/>
              <a:gd name="connsiteX4" fmla="*/ 0 w 3721770"/>
              <a:gd name="connsiteY4" fmla="*/ 0 h 6248400"/>
              <a:gd name="connsiteX0" fmla="*/ 1540042 w 3721770"/>
              <a:gd name="connsiteY0" fmla="*/ 0 h 6232358"/>
              <a:gd name="connsiteX1" fmla="*/ 3721770 w 3721770"/>
              <a:gd name="connsiteY1" fmla="*/ 0 h 6232358"/>
              <a:gd name="connsiteX2" fmla="*/ 2951749 w 3721770"/>
              <a:gd name="connsiteY2" fmla="*/ 6232358 h 6232358"/>
              <a:gd name="connsiteX3" fmla="*/ 0 w 3721770"/>
              <a:gd name="connsiteY3" fmla="*/ 6232358 h 6232358"/>
              <a:gd name="connsiteX4" fmla="*/ 1540042 w 3721770"/>
              <a:gd name="connsiteY4" fmla="*/ 0 h 6232358"/>
              <a:gd name="connsiteX0" fmla="*/ 1427747 w 3721770"/>
              <a:gd name="connsiteY0" fmla="*/ 16043 h 6232358"/>
              <a:gd name="connsiteX1" fmla="*/ 3721770 w 3721770"/>
              <a:gd name="connsiteY1" fmla="*/ 0 h 6232358"/>
              <a:gd name="connsiteX2" fmla="*/ 2951749 w 3721770"/>
              <a:gd name="connsiteY2" fmla="*/ 6232358 h 6232358"/>
              <a:gd name="connsiteX3" fmla="*/ 0 w 3721770"/>
              <a:gd name="connsiteY3" fmla="*/ 6232358 h 6232358"/>
              <a:gd name="connsiteX4" fmla="*/ 1427747 w 3721770"/>
              <a:gd name="connsiteY4" fmla="*/ 16043 h 6232358"/>
              <a:gd name="connsiteX0" fmla="*/ 1427747 w 4186991"/>
              <a:gd name="connsiteY0" fmla="*/ 0 h 6216315"/>
              <a:gd name="connsiteX1" fmla="*/ 4186991 w 4186991"/>
              <a:gd name="connsiteY1" fmla="*/ 0 h 6216315"/>
              <a:gd name="connsiteX2" fmla="*/ 2951749 w 4186991"/>
              <a:gd name="connsiteY2" fmla="*/ 6216315 h 6216315"/>
              <a:gd name="connsiteX3" fmla="*/ 0 w 4186991"/>
              <a:gd name="connsiteY3" fmla="*/ 6216315 h 6216315"/>
              <a:gd name="connsiteX4" fmla="*/ 1427747 w 4186991"/>
              <a:gd name="connsiteY4" fmla="*/ 0 h 621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6991" h="6216315">
                <a:moveTo>
                  <a:pt x="1427747" y="0"/>
                </a:moveTo>
                <a:lnTo>
                  <a:pt x="4186991" y="0"/>
                </a:lnTo>
                <a:lnTo>
                  <a:pt x="2951749" y="6216315"/>
                </a:lnTo>
                <a:lnTo>
                  <a:pt x="0" y="6216315"/>
                </a:lnTo>
                <a:lnTo>
                  <a:pt x="1427747" y="0"/>
                </a:lnTo>
                <a:close/>
              </a:path>
            </a:pathLst>
          </a:custGeom>
          <a:solidFill>
            <a:schemeClr val="bg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pic>
        <p:nvPicPr>
          <p:cNvPr id="5" name="Resim 4">
            <a:extLst>
              <a:ext uri="{FF2B5EF4-FFF2-40B4-BE49-F238E27FC236}">
                <a16:creationId xmlns:a16="http://schemas.microsoft.com/office/drawing/2014/main" xmlns="" id="{D47216B6-6EE1-7F43-A5A3-13C6E550B2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2881" y="281272"/>
            <a:ext cx="5169927" cy="5727032"/>
          </a:xfrm>
          <a:prstGeom prst="rect">
            <a:avLst/>
          </a:prstGeom>
        </p:spPr>
      </p:pic>
      <p:sp>
        <p:nvSpPr>
          <p:cNvPr id="16" name="Freeform: Shape 23">
            <a:extLst>
              <a:ext uri="{FF2B5EF4-FFF2-40B4-BE49-F238E27FC236}">
                <a16:creationId xmlns:a16="http://schemas.microsoft.com/office/drawing/2014/main" xmlns="" id="{66B0A192-40B3-E842-BA3C-82E0BE7871B4}"/>
              </a:ext>
            </a:extLst>
          </p:cNvPr>
          <p:cNvSpPr/>
          <p:nvPr/>
        </p:nvSpPr>
        <p:spPr>
          <a:xfrm>
            <a:off x="-42234" y="5497417"/>
            <a:ext cx="1070223" cy="143597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23">
            <a:extLst>
              <a:ext uri="{FF2B5EF4-FFF2-40B4-BE49-F238E27FC236}">
                <a16:creationId xmlns:a16="http://schemas.microsoft.com/office/drawing/2014/main" xmlns="" id="{AD91339F-5972-A24F-960B-21AEBB6AEF76}"/>
              </a:ext>
            </a:extLst>
          </p:cNvPr>
          <p:cNvSpPr/>
          <p:nvPr/>
        </p:nvSpPr>
        <p:spPr>
          <a:xfrm>
            <a:off x="1015183" y="358302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23">
            <a:extLst>
              <a:ext uri="{FF2B5EF4-FFF2-40B4-BE49-F238E27FC236}">
                <a16:creationId xmlns:a16="http://schemas.microsoft.com/office/drawing/2014/main" xmlns="" id="{FC2B4BC5-81B8-B049-BD57-390A03700354}"/>
              </a:ext>
            </a:extLst>
          </p:cNvPr>
          <p:cNvSpPr/>
          <p:nvPr/>
        </p:nvSpPr>
        <p:spPr>
          <a:xfrm>
            <a:off x="1015183" y="4533872"/>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7692089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17">
            <a:extLst>
              <a:ext uri="{FF2B5EF4-FFF2-40B4-BE49-F238E27FC236}">
                <a16:creationId xmlns:a16="http://schemas.microsoft.com/office/drawing/2014/main" xmlns="" id="{F4021CEB-CD95-F547-A9AF-24A85AA8D71B}"/>
              </a:ext>
            </a:extLst>
          </p:cNvPr>
          <p:cNvSpPr/>
          <p:nvPr/>
        </p:nvSpPr>
        <p:spPr>
          <a:xfrm rot="5400000" flipV="1">
            <a:off x="9254312" y="-740383"/>
            <a:ext cx="2197061" cy="3678315"/>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0" name="Freeform: Shape 14">
            <a:extLst>
              <a:ext uri="{FF2B5EF4-FFF2-40B4-BE49-F238E27FC236}">
                <a16:creationId xmlns:a16="http://schemas.microsoft.com/office/drawing/2014/main" xmlns="" id="{5CCF3A1D-D450-8842-B804-30EF8C51A141}"/>
              </a:ext>
            </a:extLst>
          </p:cNvPr>
          <p:cNvSpPr/>
          <p:nvPr/>
        </p:nvSpPr>
        <p:spPr>
          <a:xfrm rot="10800000" flipH="1">
            <a:off x="-79326" y="-1"/>
            <a:ext cx="1320489" cy="275026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3" name="Rectangle 9">
            <a:extLst>
              <a:ext uri="{FF2B5EF4-FFF2-40B4-BE49-F238E27FC236}">
                <a16:creationId xmlns:a16="http://schemas.microsoft.com/office/drawing/2014/main" xmlns="" id="{137B4F55-A1D3-6F41-B725-044A2DCD21DB}"/>
              </a:ext>
            </a:extLst>
          </p:cNvPr>
          <p:cNvSpPr/>
          <p:nvPr/>
        </p:nvSpPr>
        <p:spPr>
          <a:xfrm>
            <a:off x="2716189" y="2644170"/>
            <a:ext cx="6759623" cy="1569660"/>
          </a:xfrm>
          <a:prstGeom prst="rect">
            <a:avLst/>
          </a:prstGeom>
        </p:spPr>
        <p:txBody>
          <a:bodyPr wrap="square">
            <a:spAutoFit/>
          </a:bodyPr>
          <a:lstStyle/>
          <a:p>
            <a:pPr algn="ctr"/>
            <a:r>
              <a:rPr lang="tr-TR" sz="4800" b="1" dirty="0">
                <a:solidFill>
                  <a:srgbClr val="C00000"/>
                </a:solidFill>
                <a:latin typeface="Arial" panose="020B0604020202020204" pitchFamily="34" charset="0"/>
                <a:cs typeface="Arial" panose="020B0604020202020204" pitchFamily="34" charset="0"/>
              </a:rPr>
              <a:t>SOSYAL MESAFE</a:t>
            </a:r>
          </a:p>
          <a:p>
            <a:pPr algn="ctr"/>
            <a:r>
              <a:rPr lang="tr-TR" sz="4800" b="1" dirty="0">
                <a:latin typeface="Arial" panose="020B0604020202020204" pitchFamily="34" charset="0"/>
                <a:cs typeface="Arial" panose="020B0604020202020204" pitchFamily="34" charset="0"/>
              </a:rPr>
              <a:t>NEDİR?</a:t>
            </a:r>
          </a:p>
        </p:txBody>
      </p:sp>
      <p:sp>
        <p:nvSpPr>
          <p:cNvPr id="4" name="Dikdörtgen 3">
            <a:extLst>
              <a:ext uri="{FF2B5EF4-FFF2-40B4-BE49-F238E27FC236}">
                <a16:creationId xmlns:a16="http://schemas.microsoft.com/office/drawing/2014/main" xmlns="" id="{88E9A513-1F90-D34C-A68B-BB12F53511E5}"/>
              </a:ext>
            </a:extLst>
          </p:cNvPr>
          <p:cNvSpPr/>
          <p:nvPr/>
        </p:nvSpPr>
        <p:spPr>
          <a:xfrm>
            <a:off x="1718511" y="4071929"/>
            <a:ext cx="8754978" cy="1914755"/>
          </a:xfrm>
          <a:prstGeom prst="rect">
            <a:avLst/>
          </a:prstGeom>
        </p:spPr>
        <p:txBody>
          <a:bodyPr wrap="square">
            <a:spAutoFit/>
          </a:bodyPr>
          <a:lstStyle/>
          <a:p>
            <a:pPr algn="ctr">
              <a:lnSpc>
                <a:spcPct val="150000"/>
              </a:lnSpc>
              <a:spcAft>
                <a:spcPts val="800"/>
              </a:spcAft>
            </a:pPr>
            <a:r>
              <a:rPr lang="tr-TR" dirty="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Kişilerin birbirleriyle arasında en az 1,5 metre (3-4 adım) mesafe olmalıdır.</a:t>
            </a:r>
          </a:p>
          <a:p>
            <a:pPr algn="ctr">
              <a:lnSpc>
                <a:spcPct val="150000"/>
              </a:lnSpc>
              <a:spcAft>
                <a:spcPts val="800"/>
              </a:spcAft>
            </a:pPr>
            <a:r>
              <a:rPr lang="tr-TR" dirty="0" err="1">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Koronavirüs</a:t>
            </a:r>
            <a:r>
              <a:rPr lang="tr-TR" dirty="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 burundan ve ağızdan çıkan damlacıklarla bulaşır.</a:t>
            </a:r>
          </a:p>
          <a:p>
            <a:pPr algn="ctr">
              <a:lnSpc>
                <a:spcPct val="150000"/>
              </a:lnSpc>
              <a:spcAft>
                <a:spcPts val="800"/>
              </a:spcAft>
            </a:pPr>
            <a:r>
              <a:rPr lang="tr-TR" dirty="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Sosyal mesafe kuralına uyulduğunda öksürürken, hapşırırken veya konuşurken ortalığa saçılan damlacıkların bir başka kişiye bulaşma ihtimali azalmış olur.</a:t>
            </a:r>
            <a:endParaRPr lang="tr-TR"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xmlns="" id="{299B6BEF-C189-8D4F-AD7A-7863BCB66DC7}"/>
              </a:ext>
            </a:extLst>
          </p:cNvPr>
          <p:cNvPicPr>
            <a:picLocks noChangeAspect="1"/>
          </p:cNvPicPr>
          <p:nvPr/>
        </p:nvPicPr>
        <p:blipFill rotWithShape="1">
          <a:blip r:embed="rId2">
            <a:extLst>
              <a:ext uri="{28A0092B-C50C-407E-A947-70E740481C1C}">
                <a14:useLocalDpi xmlns:a14="http://schemas.microsoft.com/office/drawing/2010/main" val="0"/>
              </a:ext>
            </a:extLst>
          </a:blip>
          <a:srcRect b="58064"/>
          <a:stretch/>
        </p:blipFill>
        <p:spPr>
          <a:xfrm>
            <a:off x="0" y="-250497"/>
            <a:ext cx="12192000" cy="2894668"/>
          </a:xfrm>
          <a:prstGeom prst="rect">
            <a:avLst/>
          </a:prstGeom>
        </p:spPr>
      </p:pic>
    </p:spTree>
    <p:extLst>
      <p:ext uri="{BB962C8B-B14F-4D97-AF65-F5344CB8AC3E}">
        <p14:creationId xmlns:p14="http://schemas.microsoft.com/office/powerpoint/2010/main" val="34928348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39611871-9CA5-4350-A506-91DE07BB48B9}"/>
              </a:ext>
            </a:extLst>
          </p:cNvPr>
          <p:cNvSpPr/>
          <p:nvPr/>
        </p:nvSpPr>
        <p:spPr>
          <a:xfrm>
            <a:off x="4723638" y="4497187"/>
            <a:ext cx="2808731" cy="338554"/>
          </a:xfrm>
          <a:prstGeom prst="rect">
            <a:avLst/>
          </a:prstGeom>
        </p:spPr>
        <p:txBody>
          <a:bodyPr wrap="square">
            <a:spAutoFit/>
          </a:bodyPr>
          <a:lstStyle/>
          <a:p>
            <a:r>
              <a:rPr lang="en-ID" sz="1600">
                <a:solidFill>
                  <a:schemeClr val="bg1"/>
                </a:solidFill>
                <a:latin typeface="Roboto Slab" pitchFamily="2" charset="0"/>
                <a:ea typeface="Roboto Slab" pitchFamily="2" charset="0"/>
              </a:rPr>
              <a:t>Belajar yang Rajin</a:t>
            </a:r>
          </a:p>
        </p:txBody>
      </p:sp>
      <p:sp>
        <p:nvSpPr>
          <p:cNvPr id="18" name="Rectangle 9">
            <a:extLst>
              <a:ext uri="{FF2B5EF4-FFF2-40B4-BE49-F238E27FC236}">
                <a16:creationId xmlns:a16="http://schemas.microsoft.com/office/drawing/2014/main" xmlns="" id="{46E9F618-305C-D34D-8B20-CAF5ED2DD9C6}"/>
              </a:ext>
            </a:extLst>
          </p:cNvPr>
          <p:cNvSpPr/>
          <p:nvPr/>
        </p:nvSpPr>
        <p:spPr>
          <a:xfrm>
            <a:off x="1119181" y="2207487"/>
            <a:ext cx="6413187" cy="1077218"/>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ELLERLE YÜZE </a:t>
            </a:r>
          </a:p>
          <a:p>
            <a:r>
              <a:rPr lang="tr-TR" sz="3200" b="1" dirty="0">
                <a:latin typeface="Arial" panose="020B0604020202020204" pitchFamily="34" charset="0"/>
                <a:cs typeface="Arial" panose="020B0604020202020204" pitchFamily="34" charset="0"/>
              </a:rPr>
              <a:t>NEDEN DOKUNULMAMALIDIR?</a:t>
            </a:r>
          </a:p>
        </p:txBody>
      </p:sp>
      <p:sp>
        <p:nvSpPr>
          <p:cNvPr id="2" name="Dikdörtgen 1">
            <a:extLst>
              <a:ext uri="{FF2B5EF4-FFF2-40B4-BE49-F238E27FC236}">
                <a16:creationId xmlns:a16="http://schemas.microsoft.com/office/drawing/2014/main" xmlns="" id="{55D862FF-B27F-6742-95D3-B87A706E752A}"/>
              </a:ext>
            </a:extLst>
          </p:cNvPr>
          <p:cNvSpPr/>
          <p:nvPr/>
        </p:nvSpPr>
        <p:spPr>
          <a:xfrm>
            <a:off x="1119182" y="3479210"/>
            <a:ext cx="5923093" cy="872034"/>
          </a:xfrm>
          <a:prstGeom prst="rect">
            <a:avLst/>
          </a:prstGeom>
        </p:spPr>
        <p:txBody>
          <a:bodyPr wrap="square">
            <a:spAutoFit/>
          </a:bodyPr>
          <a:lstStyle/>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Kirli ellerle ağız, burun ve gözlere temas etmek hastalığa yakalanma riskini artırır.</a:t>
            </a:r>
          </a:p>
        </p:txBody>
      </p:sp>
      <p:sp>
        <p:nvSpPr>
          <p:cNvPr id="20" name="Freeform: Shape 35">
            <a:extLst>
              <a:ext uri="{FF2B5EF4-FFF2-40B4-BE49-F238E27FC236}">
                <a16:creationId xmlns:a16="http://schemas.microsoft.com/office/drawing/2014/main" xmlns="" id="{097DE3E2-A94B-6345-9E99-9A882F9E5FEB}"/>
              </a:ext>
            </a:extLst>
          </p:cNvPr>
          <p:cNvSpPr/>
          <p:nvPr/>
        </p:nvSpPr>
        <p:spPr>
          <a:xfrm rot="10800000" flipH="1">
            <a:off x="-42233" y="-87703"/>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Dikdörtgen 3">
            <a:extLst>
              <a:ext uri="{FF2B5EF4-FFF2-40B4-BE49-F238E27FC236}">
                <a16:creationId xmlns:a16="http://schemas.microsoft.com/office/drawing/2014/main" xmlns="" id="{0CD1D0BB-5BE0-5A43-A491-2D0B3D8ED5D5}"/>
              </a:ext>
            </a:extLst>
          </p:cNvPr>
          <p:cNvSpPr/>
          <p:nvPr/>
        </p:nvSpPr>
        <p:spPr>
          <a:xfrm>
            <a:off x="7532369" y="0"/>
            <a:ext cx="4924928" cy="6858000"/>
          </a:xfrm>
          <a:custGeom>
            <a:avLst/>
            <a:gdLst>
              <a:gd name="connsiteX0" fmla="*/ 0 w 2951749"/>
              <a:gd name="connsiteY0" fmla="*/ 0 h 6248400"/>
              <a:gd name="connsiteX1" fmla="*/ 2951749 w 2951749"/>
              <a:gd name="connsiteY1" fmla="*/ 0 h 6248400"/>
              <a:gd name="connsiteX2" fmla="*/ 2951749 w 2951749"/>
              <a:gd name="connsiteY2" fmla="*/ 6248400 h 6248400"/>
              <a:gd name="connsiteX3" fmla="*/ 0 w 2951749"/>
              <a:gd name="connsiteY3" fmla="*/ 6248400 h 6248400"/>
              <a:gd name="connsiteX4" fmla="*/ 0 w 2951749"/>
              <a:gd name="connsiteY4" fmla="*/ 0 h 6248400"/>
              <a:gd name="connsiteX0" fmla="*/ 0 w 3721770"/>
              <a:gd name="connsiteY0" fmla="*/ 0 h 6248400"/>
              <a:gd name="connsiteX1" fmla="*/ 3721770 w 3721770"/>
              <a:gd name="connsiteY1" fmla="*/ 16042 h 6248400"/>
              <a:gd name="connsiteX2" fmla="*/ 2951749 w 3721770"/>
              <a:gd name="connsiteY2" fmla="*/ 6248400 h 6248400"/>
              <a:gd name="connsiteX3" fmla="*/ 0 w 3721770"/>
              <a:gd name="connsiteY3" fmla="*/ 6248400 h 6248400"/>
              <a:gd name="connsiteX4" fmla="*/ 0 w 3721770"/>
              <a:gd name="connsiteY4" fmla="*/ 0 h 6248400"/>
              <a:gd name="connsiteX0" fmla="*/ 1540042 w 3721770"/>
              <a:gd name="connsiteY0" fmla="*/ 0 h 6232358"/>
              <a:gd name="connsiteX1" fmla="*/ 3721770 w 3721770"/>
              <a:gd name="connsiteY1" fmla="*/ 0 h 6232358"/>
              <a:gd name="connsiteX2" fmla="*/ 2951749 w 3721770"/>
              <a:gd name="connsiteY2" fmla="*/ 6232358 h 6232358"/>
              <a:gd name="connsiteX3" fmla="*/ 0 w 3721770"/>
              <a:gd name="connsiteY3" fmla="*/ 6232358 h 6232358"/>
              <a:gd name="connsiteX4" fmla="*/ 1540042 w 3721770"/>
              <a:gd name="connsiteY4" fmla="*/ 0 h 6232358"/>
              <a:gd name="connsiteX0" fmla="*/ 1427747 w 3721770"/>
              <a:gd name="connsiteY0" fmla="*/ 16043 h 6232358"/>
              <a:gd name="connsiteX1" fmla="*/ 3721770 w 3721770"/>
              <a:gd name="connsiteY1" fmla="*/ 0 h 6232358"/>
              <a:gd name="connsiteX2" fmla="*/ 2951749 w 3721770"/>
              <a:gd name="connsiteY2" fmla="*/ 6232358 h 6232358"/>
              <a:gd name="connsiteX3" fmla="*/ 0 w 3721770"/>
              <a:gd name="connsiteY3" fmla="*/ 6232358 h 6232358"/>
              <a:gd name="connsiteX4" fmla="*/ 1427747 w 3721770"/>
              <a:gd name="connsiteY4" fmla="*/ 16043 h 6232358"/>
              <a:gd name="connsiteX0" fmla="*/ 1427747 w 4186991"/>
              <a:gd name="connsiteY0" fmla="*/ 0 h 6216315"/>
              <a:gd name="connsiteX1" fmla="*/ 4186991 w 4186991"/>
              <a:gd name="connsiteY1" fmla="*/ 0 h 6216315"/>
              <a:gd name="connsiteX2" fmla="*/ 2951749 w 4186991"/>
              <a:gd name="connsiteY2" fmla="*/ 6216315 h 6216315"/>
              <a:gd name="connsiteX3" fmla="*/ 0 w 4186991"/>
              <a:gd name="connsiteY3" fmla="*/ 6216315 h 6216315"/>
              <a:gd name="connsiteX4" fmla="*/ 1427747 w 4186991"/>
              <a:gd name="connsiteY4" fmla="*/ 0 h 621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6991" h="6216315">
                <a:moveTo>
                  <a:pt x="1427747" y="0"/>
                </a:moveTo>
                <a:lnTo>
                  <a:pt x="4186991" y="0"/>
                </a:lnTo>
                <a:lnTo>
                  <a:pt x="2951749" y="6216315"/>
                </a:lnTo>
                <a:lnTo>
                  <a:pt x="0" y="6216315"/>
                </a:lnTo>
                <a:lnTo>
                  <a:pt x="1427747" y="0"/>
                </a:lnTo>
                <a:close/>
              </a:path>
            </a:pathLst>
          </a:custGeom>
          <a:solidFill>
            <a:schemeClr val="bg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6" name="Freeform: Shape 23">
            <a:extLst>
              <a:ext uri="{FF2B5EF4-FFF2-40B4-BE49-F238E27FC236}">
                <a16:creationId xmlns:a16="http://schemas.microsoft.com/office/drawing/2014/main" xmlns="" id="{66B0A192-40B3-E842-BA3C-82E0BE7871B4}"/>
              </a:ext>
            </a:extLst>
          </p:cNvPr>
          <p:cNvSpPr/>
          <p:nvPr/>
        </p:nvSpPr>
        <p:spPr>
          <a:xfrm>
            <a:off x="-42234" y="5083220"/>
            <a:ext cx="1378922" cy="1850167"/>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6" name="Resim 5">
            <a:extLst>
              <a:ext uri="{FF2B5EF4-FFF2-40B4-BE49-F238E27FC236}">
                <a16:creationId xmlns:a16="http://schemas.microsoft.com/office/drawing/2014/main" xmlns="" id="{6E0EABCA-4BA7-E24B-8DFE-2A541E22CB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042275" y="505285"/>
            <a:ext cx="4318517" cy="6136022"/>
          </a:xfrm>
          <a:prstGeom prst="rect">
            <a:avLst/>
          </a:prstGeom>
        </p:spPr>
      </p:pic>
    </p:spTree>
    <p:extLst>
      <p:ext uri="{BB962C8B-B14F-4D97-AF65-F5344CB8AC3E}">
        <p14:creationId xmlns:p14="http://schemas.microsoft.com/office/powerpoint/2010/main" val="16429018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a:extLst>
              <a:ext uri="{FF2B5EF4-FFF2-40B4-BE49-F238E27FC236}">
                <a16:creationId xmlns:a16="http://schemas.microsoft.com/office/drawing/2014/main" xmlns="" id="{7C4B60AC-32E1-4C44-AD21-7637D9EC37C9}"/>
              </a:ext>
            </a:extLst>
          </p:cNvPr>
          <p:cNvSpPr/>
          <p:nvPr/>
        </p:nvSpPr>
        <p:spPr>
          <a:xfrm>
            <a:off x="5797274" y="1304064"/>
            <a:ext cx="5909453" cy="1569660"/>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ÖKSÜRÜRKEN VE</a:t>
            </a:r>
          </a:p>
          <a:p>
            <a:r>
              <a:rPr lang="tr-TR" sz="3200" b="1" dirty="0">
                <a:solidFill>
                  <a:srgbClr val="C00000"/>
                </a:solidFill>
                <a:latin typeface="Arial" panose="020B0604020202020204" pitchFamily="34" charset="0"/>
                <a:cs typeface="Arial" panose="020B0604020202020204" pitchFamily="34" charset="0"/>
              </a:rPr>
              <a:t>HAPŞIRIRKEN</a:t>
            </a:r>
          </a:p>
          <a:p>
            <a:r>
              <a:rPr lang="tr-TR" sz="3200" b="1" dirty="0">
                <a:latin typeface="Arial" panose="020B0604020202020204" pitchFamily="34" charset="0"/>
                <a:cs typeface="Arial" panose="020B0604020202020204" pitchFamily="34" charset="0"/>
              </a:rPr>
              <a:t>NASIL DAVRANILMALIDIR?</a:t>
            </a:r>
          </a:p>
        </p:txBody>
      </p:sp>
      <p:sp>
        <p:nvSpPr>
          <p:cNvPr id="2" name="Dikdörtgen 1">
            <a:extLst>
              <a:ext uri="{FF2B5EF4-FFF2-40B4-BE49-F238E27FC236}">
                <a16:creationId xmlns:a16="http://schemas.microsoft.com/office/drawing/2014/main" xmlns="" id="{23B6306D-D65F-1D42-8EBA-CC4235CBB9AB}"/>
              </a:ext>
            </a:extLst>
          </p:cNvPr>
          <p:cNvSpPr/>
          <p:nvPr/>
        </p:nvSpPr>
        <p:spPr>
          <a:xfrm>
            <a:off x="5797274" y="2942578"/>
            <a:ext cx="4933155" cy="2169825"/>
          </a:xfrm>
          <a:prstGeom prst="rect">
            <a:avLst/>
          </a:prstGeom>
        </p:spPr>
        <p:txBody>
          <a:bodyPr wrap="square">
            <a:spAutoFit/>
          </a:bodyPr>
          <a:lstStyle/>
          <a:p>
            <a:pPr algn="just">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Çıplak ele öksürülmemeli ve hapşırılmamalıdır. Öksürürken veya hapşırırken ağız ve burun tek kullanımlık mendille kapatılmalıdır. Mendilin bulunmadığı durumlarda dirseğin iç kısmı kullanılmalıdır. </a:t>
            </a:r>
          </a:p>
        </p:txBody>
      </p:sp>
      <p:pic>
        <p:nvPicPr>
          <p:cNvPr id="12" name="Resim 11">
            <a:extLst>
              <a:ext uri="{FF2B5EF4-FFF2-40B4-BE49-F238E27FC236}">
                <a16:creationId xmlns:a16="http://schemas.microsoft.com/office/drawing/2014/main" xmlns="" id="{981572CE-E757-DE46-A2B6-F5A4007218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56" t="-106" r="31679" b="5039"/>
          <a:stretch/>
        </p:blipFill>
        <p:spPr>
          <a:xfrm>
            <a:off x="0" y="-1"/>
            <a:ext cx="5486400" cy="6858001"/>
          </a:xfrm>
          <a:prstGeom prst="rect">
            <a:avLst/>
          </a:prstGeom>
        </p:spPr>
      </p:pic>
      <p:sp>
        <p:nvSpPr>
          <p:cNvPr id="27" name="Freeform: Shape 12">
            <a:extLst>
              <a:ext uri="{FF2B5EF4-FFF2-40B4-BE49-F238E27FC236}">
                <a16:creationId xmlns:a16="http://schemas.microsoft.com/office/drawing/2014/main" xmlns="" id="{086641DC-8537-6947-B440-6C8B59C432BA}"/>
              </a:ext>
            </a:extLst>
          </p:cNvPr>
          <p:cNvSpPr/>
          <p:nvPr/>
        </p:nvSpPr>
        <p:spPr>
          <a:xfrm flipH="1">
            <a:off x="10031766" y="4624707"/>
            <a:ext cx="2160233" cy="2233293"/>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D" dirty="0">
                <a:solidFill>
                  <a:schemeClr val="bg1">
                    <a:lumMod val="85000"/>
                  </a:schemeClr>
                </a:solidFill>
              </a:rPr>
              <a:t>        </a:t>
            </a:r>
          </a:p>
        </p:txBody>
      </p:sp>
    </p:spTree>
    <p:extLst>
      <p:ext uri="{BB962C8B-B14F-4D97-AF65-F5344CB8AC3E}">
        <p14:creationId xmlns:p14="http://schemas.microsoft.com/office/powerpoint/2010/main" val="7946565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293C8E36-EE08-EB4C-AD76-CDE5850992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22"/>
          <a:stretch/>
        </p:blipFill>
        <p:spPr>
          <a:xfrm>
            <a:off x="0" y="0"/>
            <a:ext cx="8662593" cy="6858000"/>
          </a:xfrm>
          <a:prstGeom prst="rect">
            <a:avLst/>
          </a:prstGeom>
        </p:spPr>
      </p:pic>
      <p:sp>
        <p:nvSpPr>
          <p:cNvPr id="9" name="Rectangle: Rounded Corners 14">
            <a:extLst>
              <a:ext uri="{FF2B5EF4-FFF2-40B4-BE49-F238E27FC236}">
                <a16:creationId xmlns:a16="http://schemas.microsoft.com/office/drawing/2014/main" xmlns="" id="{B7159626-4513-A84E-A6F4-DA945FE8648D}"/>
              </a:ext>
            </a:extLst>
          </p:cNvPr>
          <p:cNvSpPr/>
          <p:nvPr/>
        </p:nvSpPr>
        <p:spPr>
          <a:xfrm>
            <a:off x="6095999" y="1197865"/>
            <a:ext cx="5490411" cy="4764023"/>
          </a:xfrm>
          <a:prstGeom prst="roundRect">
            <a:avLst>
              <a:gd name="adj" fmla="val 2425"/>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xmlns="" id="{94DF511B-17B0-0242-B8B6-6B5191B0DAAC}"/>
              </a:ext>
            </a:extLst>
          </p:cNvPr>
          <p:cNvSpPr/>
          <p:nvPr/>
        </p:nvSpPr>
        <p:spPr>
          <a:xfrm>
            <a:off x="6396790" y="2751702"/>
            <a:ext cx="4748288" cy="1384995"/>
          </a:xfrm>
          <a:prstGeom prst="rect">
            <a:avLst/>
          </a:prstGeom>
        </p:spPr>
        <p:txBody>
          <a:bodyPr wrap="square">
            <a:spAutoFit/>
          </a:bodyPr>
          <a:lstStyle/>
          <a:p>
            <a:r>
              <a:rPr lang="tr-TR" sz="2800" b="1" dirty="0">
                <a:solidFill>
                  <a:srgbClr val="C00000"/>
                </a:solidFill>
                <a:latin typeface="Arial" panose="020B0604020202020204" pitchFamily="34" charset="0"/>
                <a:cs typeface="Arial" panose="020B0604020202020204" pitchFamily="34" charset="0"/>
              </a:rPr>
              <a:t>HASTALIK BELİRTİLERİ VARSA</a:t>
            </a:r>
          </a:p>
          <a:p>
            <a:r>
              <a:rPr lang="tr-TR" sz="2800" b="1" dirty="0">
                <a:latin typeface="Arial" panose="020B0604020202020204" pitchFamily="34" charset="0"/>
                <a:cs typeface="Arial" panose="020B0604020202020204" pitchFamily="34" charset="0"/>
              </a:rPr>
              <a:t>NE YAPILMALIDIR?</a:t>
            </a:r>
          </a:p>
        </p:txBody>
      </p:sp>
      <p:sp>
        <p:nvSpPr>
          <p:cNvPr id="13" name="Dikdörtgen 12">
            <a:extLst>
              <a:ext uri="{FF2B5EF4-FFF2-40B4-BE49-F238E27FC236}">
                <a16:creationId xmlns:a16="http://schemas.microsoft.com/office/drawing/2014/main" xmlns="" id="{CBE7CBD6-9785-5E44-8E90-487FEF5749D6}"/>
              </a:ext>
            </a:extLst>
          </p:cNvPr>
          <p:cNvSpPr/>
          <p:nvPr/>
        </p:nvSpPr>
        <p:spPr>
          <a:xfrm>
            <a:off x="6396789" y="4076819"/>
            <a:ext cx="6096000" cy="1171667"/>
          </a:xfrm>
          <a:prstGeom prst="rect">
            <a:avLst/>
          </a:prstGeom>
        </p:spPr>
        <p:txBody>
          <a:bodyPr>
            <a:spAutoFit/>
          </a:bodyPr>
          <a:lstStyle/>
          <a:p>
            <a:pPr algn="just">
              <a:lnSpc>
                <a:spcPct val="107000"/>
              </a:lnSpc>
              <a:spcAft>
                <a:spcPts val="800"/>
              </a:spcAft>
            </a:pPr>
            <a:r>
              <a:rPr lang="tr-TR" dirty="0">
                <a:solidFill>
                  <a:srgbClr val="444444"/>
                </a:solidFill>
                <a:latin typeface="Arial" panose="020B0604020202020204" pitchFamily="34" charset="0"/>
                <a:ea typeface="Calibri" panose="020F0502020204030204" pitchFamily="34" charset="0"/>
                <a:cs typeface="Times New Roman" panose="02020603050405020304" pitchFamily="18" charset="0"/>
              </a:rPr>
              <a:t>Hastalık belirtileri ortaya çıktığı zaman </a:t>
            </a:r>
          </a:p>
          <a:p>
            <a:pPr algn="just">
              <a:lnSpc>
                <a:spcPct val="107000"/>
              </a:lnSpc>
              <a:spcAft>
                <a:spcPts val="800"/>
              </a:spcAft>
            </a:pPr>
            <a:r>
              <a:rPr lang="tr-TR" dirty="0">
                <a:solidFill>
                  <a:srgbClr val="444444"/>
                </a:solidFill>
                <a:latin typeface="Arial" panose="020B0604020202020204" pitchFamily="34" charset="0"/>
                <a:ea typeface="Calibri" panose="020F0502020204030204" pitchFamily="34" charset="0"/>
                <a:cs typeface="Times New Roman" panose="02020603050405020304" pitchFamily="18" charset="0"/>
              </a:rPr>
              <a:t>en yakın sağlık kuruluşuna </a:t>
            </a:r>
          </a:p>
          <a:p>
            <a:pPr algn="just">
              <a:lnSpc>
                <a:spcPct val="107000"/>
              </a:lnSpc>
              <a:spcAft>
                <a:spcPts val="800"/>
              </a:spcAft>
            </a:pPr>
            <a:r>
              <a:rPr lang="tr-TR" dirty="0">
                <a:solidFill>
                  <a:srgbClr val="444444"/>
                </a:solidFill>
                <a:latin typeface="Arial" panose="020B0604020202020204" pitchFamily="34" charset="0"/>
                <a:ea typeface="Calibri" panose="020F0502020204030204" pitchFamily="34" charset="0"/>
                <a:cs typeface="Times New Roman" panose="02020603050405020304" pitchFamily="18" charset="0"/>
              </a:rPr>
              <a:t>başvurulmalıdır.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up 13">
            <a:extLst>
              <a:ext uri="{FF2B5EF4-FFF2-40B4-BE49-F238E27FC236}">
                <a16:creationId xmlns:a16="http://schemas.microsoft.com/office/drawing/2014/main" xmlns="" id="{3BD58E6D-CD4F-F344-837B-5FABB33E5C0B}"/>
              </a:ext>
            </a:extLst>
          </p:cNvPr>
          <p:cNvGrpSpPr/>
          <p:nvPr/>
        </p:nvGrpSpPr>
        <p:grpSpPr>
          <a:xfrm>
            <a:off x="6489830" y="1609514"/>
            <a:ext cx="1743305" cy="758744"/>
            <a:chOff x="1481546" y="354820"/>
            <a:chExt cx="2780510" cy="1210170"/>
          </a:xfrm>
        </p:grpSpPr>
        <p:pic>
          <p:nvPicPr>
            <p:cNvPr id="15" name="Resim 14">
              <a:extLst>
                <a:ext uri="{FF2B5EF4-FFF2-40B4-BE49-F238E27FC236}">
                  <a16:creationId xmlns:a16="http://schemas.microsoft.com/office/drawing/2014/main" xmlns="" id="{0BD94887-D9E9-0046-98FC-FEFE708304FD}"/>
                </a:ext>
              </a:extLst>
            </p:cNvPr>
            <p:cNvPicPr>
              <a:picLocks noChangeAspect="1"/>
            </p:cNvPicPr>
            <p:nvPr/>
          </p:nvPicPr>
          <p:blipFill>
            <a:blip r:embed="rId3"/>
            <a:stretch>
              <a:fillRect/>
            </a:stretch>
          </p:blipFill>
          <p:spPr>
            <a:xfrm>
              <a:off x="1481546" y="354820"/>
              <a:ext cx="1210170" cy="1210170"/>
            </a:xfrm>
            <a:prstGeom prst="rect">
              <a:avLst/>
            </a:prstGeom>
          </p:spPr>
        </p:pic>
        <p:pic>
          <p:nvPicPr>
            <p:cNvPr id="16" name="Resim 15">
              <a:extLst>
                <a:ext uri="{FF2B5EF4-FFF2-40B4-BE49-F238E27FC236}">
                  <a16:creationId xmlns:a16="http://schemas.microsoft.com/office/drawing/2014/main" xmlns="" id="{407567A6-9C48-B44B-A829-4893BC781E3C}"/>
                </a:ext>
              </a:extLst>
            </p:cNvPr>
            <p:cNvPicPr>
              <a:picLocks noChangeAspect="1"/>
            </p:cNvPicPr>
            <p:nvPr/>
          </p:nvPicPr>
          <p:blipFill>
            <a:blip r:embed="rId4"/>
            <a:stretch>
              <a:fillRect/>
            </a:stretch>
          </p:blipFill>
          <p:spPr>
            <a:xfrm>
              <a:off x="3051886" y="354820"/>
              <a:ext cx="1210170" cy="1210170"/>
            </a:xfrm>
            <a:prstGeom prst="rect">
              <a:avLst/>
            </a:prstGeom>
            <a:noFill/>
          </p:spPr>
        </p:pic>
      </p:grpSp>
      <p:sp>
        <p:nvSpPr>
          <p:cNvPr id="6" name="Metin kutusu 5">
            <a:extLst>
              <a:ext uri="{FF2B5EF4-FFF2-40B4-BE49-F238E27FC236}">
                <a16:creationId xmlns:a16="http://schemas.microsoft.com/office/drawing/2014/main" xmlns="" id="{6EEB6736-A7FD-5A4A-9CC5-CE62FB8C92A0}"/>
              </a:ext>
            </a:extLst>
          </p:cNvPr>
          <p:cNvSpPr txBox="1"/>
          <p:nvPr/>
        </p:nvSpPr>
        <p:spPr>
          <a:xfrm>
            <a:off x="7158789" y="-613611"/>
            <a:ext cx="184731" cy="369332"/>
          </a:xfrm>
          <a:prstGeom prst="rect">
            <a:avLst/>
          </a:prstGeom>
          <a:noFill/>
        </p:spPr>
        <p:txBody>
          <a:bodyPr wrap="none" rtlCol="0">
            <a:spAutoFit/>
          </a:bodyPr>
          <a:lstStyle/>
          <a:p>
            <a:endParaRPr lang="tr-TR" dirty="0"/>
          </a:p>
        </p:txBody>
      </p:sp>
    </p:spTree>
    <p:extLst>
      <p:ext uri="{BB962C8B-B14F-4D97-AF65-F5344CB8AC3E}">
        <p14:creationId xmlns:p14="http://schemas.microsoft.com/office/powerpoint/2010/main" val="41736731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0A2915-B700-4B85-B4CA-947D7216010E}"/>
              </a:ext>
            </a:extLst>
          </p:cNvPr>
          <p:cNvSpPr txBox="1"/>
          <p:nvPr/>
        </p:nvSpPr>
        <p:spPr>
          <a:xfrm>
            <a:off x="1468481" y="1363749"/>
            <a:ext cx="7415567" cy="646331"/>
          </a:xfrm>
          <a:prstGeom prst="rect">
            <a:avLst/>
          </a:prstGeom>
          <a:noFill/>
        </p:spPr>
        <p:txBody>
          <a:bodyPr wrap="square" rtlCol="0">
            <a:spAutoFit/>
          </a:bodyPr>
          <a:lstStyle/>
          <a:p>
            <a:r>
              <a:rPr lang="en-ID" sz="3600" dirty="0">
                <a:solidFill>
                  <a:srgbClr val="C00000"/>
                </a:solidFill>
                <a:latin typeface="Roboto Condensed" panose="02000000000000000000" pitchFamily="2" charset="0"/>
                <a:ea typeface="Roboto Condensed" panose="02000000000000000000" pitchFamily="2" charset="0"/>
                <a:cs typeface="Roboto Condensed" panose="02000000000000000000" pitchFamily="2" charset="0"/>
              </a:rPr>
              <a:t>İÇİNDEKİLER</a:t>
            </a:r>
          </a:p>
        </p:txBody>
      </p:sp>
      <p:sp>
        <p:nvSpPr>
          <p:cNvPr id="12" name="Freeform: Shape 11">
            <a:extLst>
              <a:ext uri="{FF2B5EF4-FFF2-40B4-BE49-F238E27FC236}">
                <a16:creationId xmlns:a16="http://schemas.microsoft.com/office/drawing/2014/main" xmlns="" id="{20528DF6-E224-44F0-80DE-C7D0B7DECC10}"/>
              </a:ext>
            </a:extLst>
          </p:cNvPr>
          <p:cNvSpPr/>
          <p:nvPr/>
        </p:nvSpPr>
        <p:spPr>
          <a:xfrm>
            <a:off x="8110842" y="-194166"/>
            <a:ext cx="4556759" cy="2778478"/>
          </a:xfrm>
          <a:custGeom>
            <a:avLst/>
            <a:gdLst>
              <a:gd name="connsiteX0" fmla="*/ 0 w 4409339"/>
              <a:gd name="connsiteY0" fmla="*/ 0 h 3494583"/>
              <a:gd name="connsiteX1" fmla="*/ 4409339 w 4409339"/>
              <a:gd name="connsiteY1" fmla="*/ 0 h 3494583"/>
              <a:gd name="connsiteX2" fmla="*/ 4409339 w 4409339"/>
              <a:gd name="connsiteY2" fmla="*/ 3251164 h 3494583"/>
              <a:gd name="connsiteX3" fmla="*/ 3867055 w 4409339"/>
              <a:gd name="connsiteY3" fmla="*/ 3396469 h 3494583"/>
              <a:gd name="connsiteX4" fmla="*/ 365974 w 4409339"/>
              <a:gd name="connsiteY4" fmla="*/ 1375118 h 3494583"/>
              <a:gd name="connsiteX5" fmla="*/ 22269 w 4409339"/>
              <a:gd name="connsiteY5" fmla="*/ 92391 h 349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339" h="3494583">
                <a:moveTo>
                  <a:pt x="0" y="0"/>
                </a:moveTo>
                <a:lnTo>
                  <a:pt x="4409339" y="0"/>
                </a:lnTo>
                <a:lnTo>
                  <a:pt x="4409339" y="3251164"/>
                </a:lnTo>
                <a:lnTo>
                  <a:pt x="3867055" y="3396469"/>
                </a:lnTo>
                <a:cubicBezTo>
                  <a:pt x="2342078" y="3805085"/>
                  <a:pt x="774591" y="2900096"/>
                  <a:pt x="365974" y="1375118"/>
                </a:cubicBezTo>
                <a:lnTo>
                  <a:pt x="22269" y="9239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3" name="Freeform: Shape 12">
            <a:extLst>
              <a:ext uri="{FF2B5EF4-FFF2-40B4-BE49-F238E27FC236}">
                <a16:creationId xmlns:a16="http://schemas.microsoft.com/office/drawing/2014/main" xmlns="" id="{28892CDE-D1FF-47D6-8681-6BCC625EE919}"/>
              </a:ext>
            </a:extLst>
          </p:cNvPr>
          <p:cNvSpPr/>
          <p:nvPr/>
        </p:nvSpPr>
        <p:spPr>
          <a:xfrm flipH="1">
            <a:off x="10062749" y="4487055"/>
            <a:ext cx="2160233" cy="2470701"/>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chemeClr val="bg1">
                  <a:lumMod val="85000"/>
                </a:schemeClr>
              </a:solidFill>
            </a:endParaRPr>
          </a:p>
        </p:txBody>
      </p:sp>
      <p:sp>
        <p:nvSpPr>
          <p:cNvPr id="15" name="Freeform: Shape 14">
            <a:extLst>
              <a:ext uri="{FF2B5EF4-FFF2-40B4-BE49-F238E27FC236}">
                <a16:creationId xmlns:a16="http://schemas.microsoft.com/office/drawing/2014/main" xmlns="" id="{249BA7B1-EF05-4C08-8ED2-0CEDDE85868F}"/>
              </a:ext>
            </a:extLst>
          </p:cNvPr>
          <p:cNvSpPr/>
          <p:nvPr/>
        </p:nvSpPr>
        <p:spPr>
          <a:xfrm rot="10800000" flipH="1">
            <a:off x="-965447" y="-415918"/>
            <a:ext cx="1930893" cy="4021584"/>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TextBox 8">
            <a:extLst>
              <a:ext uri="{FF2B5EF4-FFF2-40B4-BE49-F238E27FC236}">
                <a16:creationId xmlns:a16="http://schemas.microsoft.com/office/drawing/2014/main" xmlns="" id="{E201F1FD-F742-4F91-9D60-D4CA09729872}"/>
              </a:ext>
            </a:extLst>
          </p:cNvPr>
          <p:cNvSpPr txBox="1"/>
          <p:nvPr/>
        </p:nvSpPr>
        <p:spPr>
          <a:xfrm>
            <a:off x="1729718" y="2278760"/>
            <a:ext cx="3043450" cy="276999"/>
          </a:xfrm>
          <a:prstGeom prst="rect">
            <a:avLst/>
          </a:prstGeom>
          <a:noFill/>
        </p:spPr>
        <p:txBody>
          <a:bodyPr wrap="square" rtlCol="0">
            <a:spAutoFit/>
          </a:bodyPr>
          <a:lstStyle/>
          <a:p>
            <a:r>
              <a:rPr lang="tr-TR" sz="1200" dirty="0">
                <a:latin typeface="Arial" panose="020B0604020202020204" pitchFamily="34" charset="0"/>
                <a:ea typeface="Roboto Condensed" panose="02000000000000000000" pitchFamily="2" charset="0"/>
                <a:cs typeface="Arial" panose="020B0604020202020204" pitchFamily="34" charset="0"/>
              </a:rPr>
              <a:t>COVID-19 NEDİR?</a:t>
            </a:r>
          </a:p>
        </p:txBody>
      </p:sp>
      <p:sp>
        <p:nvSpPr>
          <p:cNvPr id="11" name="Oval 10">
            <a:extLst>
              <a:ext uri="{FF2B5EF4-FFF2-40B4-BE49-F238E27FC236}">
                <a16:creationId xmlns:a16="http://schemas.microsoft.com/office/drawing/2014/main" xmlns="" id="{C3D0086E-2EBA-4D63-B159-732D7B82E7D0}"/>
              </a:ext>
            </a:extLst>
          </p:cNvPr>
          <p:cNvSpPr/>
          <p:nvPr/>
        </p:nvSpPr>
        <p:spPr>
          <a:xfrm>
            <a:off x="1565349" y="2327309"/>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4" name="TextBox 8">
            <a:extLst>
              <a:ext uri="{FF2B5EF4-FFF2-40B4-BE49-F238E27FC236}">
                <a16:creationId xmlns:a16="http://schemas.microsoft.com/office/drawing/2014/main" xmlns="" id="{2ED69B44-B1EE-D647-A5F8-68C4D8AB0110}"/>
              </a:ext>
            </a:extLst>
          </p:cNvPr>
          <p:cNvSpPr txBox="1"/>
          <p:nvPr/>
        </p:nvSpPr>
        <p:spPr>
          <a:xfrm>
            <a:off x="1729718" y="3075663"/>
            <a:ext cx="3436526"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COVID-19 NASIL BULAŞIR?</a:t>
            </a:r>
          </a:p>
        </p:txBody>
      </p:sp>
      <p:sp>
        <p:nvSpPr>
          <p:cNvPr id="16" name="Oval 15">
            <a:extLst>
              <a:ext uri="{FF2B5EF4-FFF2-40B4-BE49-F238E27FC236}">
                <a16:creationId xmlns:a16="http://schemas.microsoft.com/office/drawing/2014/main" xmlns="" id="{82B7C6A8-E710-8E40-9100-253ED1F59A34}"/>
              </a:ext>
            </a:extLst>
          </p:cNvPr>
          <p:cNvSpPr/>
          <p:nvPr/>
        </p:nvSpPr>
        <p:spPr>
          <a:xfrm>
            <a:off x="1565349" y="3132853"/>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TextBox 8">
            <a:extLst>
              <a:ext uri="{FF2B5EF4-FFF2-40B4-BE49-F238E27FC236}">
                <a16:creationId xmlns:a16="http://schemas.microsoft.com/office/drawing/2014/main" xmlns="" id="{489AC751-80FC-2945-8653-845518864AE5}"/>
              </a:ext>
            </a:extLst>
          </p:cNvPr>
          <p:cNvSpPr txBox="1"/>
          <p:nvPr/>
        </p:nvSpPr>
        <p:spPr>
          <a:xfrm>
            <a:off x="1729718" y="3465072"/>
            <a:ext cx="2869714" cy="461665"/>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COVID-19’DAN KORUNMAK İÇİN </a:t>
            </a:r>
          </a:p>
          <a:p>
            <a:r>
              <a:rPr lang="tr-TR" sz="1200" dirty="0">
                <a:latin typeface="Arial" panose="020B0604020202020204" pitchFamily="34" charset="0"/>
                <a:cs typeface="Arial" panose="020B0604020202020204" pitchFamily="34" charset="0"/>
              </a:rPr>
              <a:t>HANGİ ÖNLEMLER ALINMALIDIR?</a:t>
            </a:r>
          </a:p>
        </p:txBody>
      </p:sp>
      <p:sp>
        <p:nvSpPr>
          <p:cNvPr id="18" name="Oval 17">
            <a:extLst>
              <a:ext uri="{FF2B5EF4-FFF2-40B4-BE49-F238E27FC236}">
                <a16:creationId xmlns:a16="http://schemas.microsoft.com/office/drawing/2014/main" xmlns="" id="{5D0EABEF-D93D-6542-991D-4B17340D59A5}"/>
              </a:ext>
            </a:extLst>
          </p:cNvPr>
          <p:cNvSpPr/>
          <p:nvPr/>
        </p:nvSpPr>
        <p:spPr>
          <a:xfrm>
            <a:off x="1565349" y="3535625"/>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TextBox 8">
            <a:extLst>
              <a:ext uri="{FF2B5EF4-FFF2-40B4-BE49-F238E27FC236}">
                <a16:creationId xmlns:a16="http://schemas.microsoft.com/office/drawing/2014/main" xmlns="" id="{750FDBA9-F4E5-0D42-9661-CDD702D4890A}"/>
              </a:ext>
            </a:extLst>
          </p:cNvPr>
          <p:cNvSpPr txBox="1"/>
          <p:nvPr/>
        </p:nvSpPr>
        <p:spPr>
          <a:xfrm>
            <a:off x="1729718" y="3936960"/>
            <a:ext cx="2869714"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ELLER NE ZAMAN YIKANMALIDIR?</a:t>
            </a:r>
          </a:p>
        </p:txBody>
      </p:sp>
      <p:sp>
        <p:nvSpPr>
          <p:cNvPr id="20" name="Oval 19">
            <a:extLst>
              <a:ext uri="{FF2B5EF4-FFF2-40B4-BE49-F238E27FC236}">
                <a16:creationId xmlns:a16="http://schemas.microsoft.com/office/drawing/2014/main" xmlns="" id="{E5CD827E-7F11-2B48-97FB-7DD8984E63F1}"/>
              </a:ext>
            </a:extLst>
          </p:cNvPr>
          <p:cNvSpPr/>
          <p:nvPr/>
        </p:nvSpPr>
        <p:spPr>
          <a:xfrm>
            <a:off x="1565349" y="3987119"/>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TextBox 8">
            <a:extLst>
              <a:ext uri="{FF2B5EF4-FFF2-40B4-BE49-F238E27FC236}">
                <a16:creationId xmlns:a16="http://schemas.microsoft.com/office/drawing/2014/main" xmlns="" id="{C95E5888-6764-E74A-822E-1EA969C814D7}"/>
              </a:ext>
            </a:extLst>
          </p:cNvPr>
          <p:cNvSpPr txBox="1"/>
          <p:nvPr/>
        </p:nvSpPr>
        <p:spPr>
          <a:xfrm>
            <a:off x="1729718" y="4276744"/>
            <a:ext cx="2869714"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ELLER NASIL YIKANMALIDIR?</a:t>
            </a:r>
          </a:p>
        </p:txBody>
      </p:sp>
      <p:sp>
        <p:nvSpPr>
          <p:cNvPr id="22" name="Oval 21">
            <a:extLst>
              <a:ext uri="{FF2B5EF4-FFF2-40B4-BE49-F238E27FC236}">
                <a16:creationId xmlns:a16="http://schemas.microsoft.com/office/drawing/2014/main" xmlns="" id="{C649B6F3-6235-4A4E-8F22-F6601392DE18}"/>
              </a:ext>
            </a:extLst>
          </p:cNvPr>
          <p:cNvSpPr/>
          <p:nvPr/>
        </p:nvSpPr>
        <p:spPr>
          <a:xfrm>
            <a:off x="1565349" y="4341169"/>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3" name="TextBox 8">
            <a:extLst>
              <a:ext uri="{FF2B5EF4-FFF2-40B4-BE49-F238E27FC236}">
                <a16:creationId xmlns:a16="http://schemas.microsoft.com/office/drawing/2014/main" xmlns="" id="{DBB58F49-2F77-0B4F-AF43-F40E713EB611}"/>
              </a:ext>
            </a:extLst>
          </p:cNvPr>
          <p:cNvSpPr txBox="1"/>
          <p:nvPr/>
        </p:nvSpPr>
        <p:spPr>
          <a:xfrm>
            <a:off x="1720574" y="4695219"/>
            <a:ext cx="3052594" cy="461665"/>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DOĞRU YÖNTEMLE EL YIKAMAK </a:t>
            </a:r>
          </a:p>
          <a:p>
            <a:r>
              <a:rPr lang="tr-TR" sz="1200" dirty="0">
                <a:latin typeface="Arial" panose="020B0604020202020204" pitchFamily="34" charset="0"/>
                <a:cs typeface="Arial" panose="020B0604020202020204" pitchFamily="34" charset="0"/>
              </a:rPr>
              <a:t>NEDEN ÖNEMLİDİR?</a:t>
            </a:r>
          </a:p>
        </p:txBody>
      </p:sp>
      <p:sp>
        <p:nvSpPr>
          <p:cNvPr id="24" name="Oval 23">
            <a:extLst>
              <a:ext uri="{FF2B5EF4-FFF2-40B4-BE49-F238E27FC236}">
                <a16:creationId xmlns:a16="http://schemas.microsoft.com/office/drawing/2014/main" xmlns="" id="{862EE34E-BDB4-E54D-891A-2B2614A69AA1}"/>
              </a:ext>
            </a:extLst>
          </p:cNvPr>
          <p:cNvSpPr/>
          <p:nvPr/>
        </p:nvSpPr>
        <p:spPr>
          <a:xfrm>
            <a:off x="1565349" y="4768115"/>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TextBox 8">
            <a:extLst>
              <a:ext uri="{FF2B5EF4-FFF2-40B4-BE49-F238E27FC236}">
                <a16:creationId xmlns:a16="http://schemas.microsoft.com/office/drawing/2014/main" xmlns="" id="{3942C18B-1523-234E-8467-0960C2C492B6}"/>
              </a:ext>
            </a:extLst>
          </p:cNvPr>
          <p:cNvSpPr txBox="1"/>
          <p:nvPr/>
        </p:nvSpPr>
        <p:spPr>
          <a:xfrm>
            <a:off x="1720574" y="5257001"/>
            <a:ext cx="2878858" cy="461665"/>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EL ANTİSEPTİĞİ NE ZAMAN VE </a:t>
            </a:r>
          </a:p>
          <a:p>
            <a:r>
              <a:rPr lang="tr-TR" sz="1200" dirty="0">
                <a:latin typeface="Arial" panose="020B0604020202020204" pitchFamily="34" charset="0"/>
                <a:cs typeface="Arial" panose="020B0604020202020204" pitchFamily="34" charset="0"/>
              </a:rPr>
              <a:t>NASIL KULLANILMALIDIR?</a:t>
            </a:r>
          </a:p>
        </p:txBody>
      </p:sp>
      <p:sp>
        <p:nvSpPr>
          <p:cNvPr id="26" name="Oval 25">
            <a:extLst>
              <a:ext uri="{FF2B5EF4-FFF2-40B4-BE49-F238E27FC236}">
                <a16:creationId xmlns:a16="http://schemas.microsoft.com/office/drawing/2014/main" xmlns="" id="{6656649A-0F9E-7248-9863-C7EE6CC609FC}"/>
              </a:ext>
            </a:extLst>
          </p:cNvPr>
          <p:cNvSpPr/>
          <p:nvPr/>
        </p:nvSpPr>
        <p:spPr>
          <a:xfrm>
            <a:off x="1565349" y="5306678"/>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7" name="TextBox 8">
            <a:extLst>
              <a:ext uri="{FF2B5EF4-FFF2-40B4-BE49-F238E27FC236}">
                <a16:creationId xmlns:a16="http://schemas.microsoft.com/office/drawing/2014/main" xmlns="" id="{37BC618C-7FF5-5B4C-A879-CBA11F022AA2}"/>
              </a:ext>
            </a:extLst>
          </p:cNvPr>
          <p:cNvSpPr txBox="1"/>
          <p:nvPr/>
        </p:nvSpPr>
        <p:spPr>
          <a:xfrm>
            <a:off x="5341300" y="2272682"/>
            <a:ext cx="2261936"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MASKE NASIL TAKILIR?</a:t>
            </a:r>
          </a:p>
        </p:txBody>
      </p:sp>
      <p:sp>
        <p:nvSpPr>
          <p:cNvPr id="28" name="Oval 27">
            <a:extLst>
              <a:ext uri="{FF2B5EF4-FFF2-40B4-BE49-F238E27FC236}">
                <a16:creationId xmlns:a16="http://schemas.microsoft.com/office/drawing/2014/main" xmlns="" id="{E9333940-942E-714C-B4EC-D337557B9650}"/>
              </a:ext>
            </a:extLst>
          </p:cNvPr>
          <p:cNvSpPr/>
          <p:nvPr/>
        </p:nvSpPr>
        <p:spPr>
          <a:xfrm>
            <a:off x="5186075" y="2333343"/>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9" name="TextBox 8">
            <a:extLst>
              <a:ext uri="{FF2B5EF4-FFF2-40B4-BE49-F238E27FC236}">
                <a16:creationId xmlns:a16="http://schemas.microsoft.com/office/drawing/2014/main" xmlns="" id="{8FD7E038-7419-B544-8FF1-CD365D1CDBCC}"/>
              </a:ext>
            </a:extLst>
          </p:cNvPr>
          <p:cNvSpPr txBox="1"/>
          <p:nvPr/>
        </p:nvSpPr>
        <p:spPr>
          <a:xfrm>
            <a:off x="5345872" y="2579325"/>
            <a:ext cx="2261936"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MASKE NASIL ÇIKARILIR?</a:t>
            </a:r>
          </a:p>
        </p:txBody>
      </p:sp>
      <p:sp>
        <p:nvSpPr>
          <p:cNvPr id="30" name="Oval 29">
            <a:extLst>
              <a:ext uri="{FF2B5EF4-FFF2-40B4-BE49-F238E27FC236}">
                <a16:creationId xmlns:a16="http://schemas.microsoft.com/office/drawing/2014/main" xmlns="" id="{E0990D93-9EA0-AB42-B3DE-83FECCA91A61}"/>
              </a:ext>
            </a:extLst>
          </p:cNvPr>
          <p:cNvSpPr/>
          <p:nvPr/>
        </p:nvSpPr>
        <p:spPr>
          <a:xfrm>
            <a:off x="5186075" y="2639986"/>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TextBox 8">
            <a:extLst>
              <a:ext uri="{FF2B5EF4-FFF2-40B4-BE49-F238E27FC236}">
                <a16:creationId xmlns:a16="http://schemas.microsoft.com/office/drawing/2014/main" xmlns="" id="{D4719660-C230-B64F-8E67-8EF934EA9138}"/>
              </a:ext>
            </a:extLst>
          </p:cNvPr>
          <p:cNvSpPr txBox="1"/>
          <p:nvPr/>
        </p:nvSpPr>
        <p:spPr>
          <a:xfrm>
            <a:off x="5345872" y="2921528"/>
            <a:ext cx="2828864" cy="461665"/>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MASKE KULLANIRKEN NELERE DİKKAT EDİLMELİDİR?</a:t>
            </a:r>
          </a:p>
        </p:txBody>
      </p:sp>
      <p:sp>
        <p:nvSpPr>
          <p:cNvPr id="32" name="Oval 31">
            <a:extLst>
              <a:ext uri="{FF2B5EF4-FFF2-40B4-BE49-F238E27FC236}">
                <a16:creationId xmlns:a16="http://schemas.microsoft.com/office/drawing/2014/main" xmlns="" id="{645E0E9E-590A-3A46-BBB0-F3037E3C4133}"/>
              </a:ext>
            </a:extLst>
          </p:cNvPr>
          <p:cNvSpPr/>
          <p:nvPr/>
        </p:nvSpPr>
        <p:spPr>
          <a:xfrm>
            <a:off x="5186075" y="2996826"/>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3" name="TextBox 8">
            <a:extLst>
              <a:ext uri="{FF2B5EF4-FFF2-40B4-BE49-F238E27FC236}">
                <a16:creationId xmlns:a16="http://schemas.microsoft.com/office/drawing/2014/main" xmlns="" id="{0559E968-70B8-F74F-9419-79B11D83520B}"/>
              </a:ext>
            </a:extLst>
          </p:cNvPr>
          <p:cNvSpPr txBox="1"/>
          <p:nvPr/>
        </p:nvSpPr>
        <p:spPr>
          <a:xfrm>
            <a:off x="5345872" y="3418473"/>
            <a:ext cx="3862136"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NEDEN ELDİVEN KULLANILMAMALIDIR?</a:t>
            </a:r>
          </a:p>
        </p:txBody>
      </p:sp>
      <p:sp>
        <p:nvSpPr>
          <p:cNvPr id="34" name="Oval 33">
            <a:extLst>
              <a:ext uri="{FF2B5EF4-FFF2-40B4-BE49-F238E27FC236}">
                <a16:creationId xmlns:a16="http://schemas.microsoft.com/office/drawing/2014/main" xmlns="" id="{77DEC6C0-8FEF-5E4F-B86F-2C3148C315E5}"/>
              </a:ext>
            </a:extLst>
          </p:cNvPr>
          <p:cNvSpPr/>
          <p:nvPr/>
        </p:nvSpPr>
        <p:spPr>
          <a:xfrm>
            <a:off x="5186075" y="3473665"/>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5" name="TextBox 8">
            <a:extLst>
              <a:ext uri="{FF2B5EF4-FFF2-40B4-BE49-F238E27FC236}">
                <a16:creationId xmlns:a16="http://schemas.microsoft.com/office/drawing/2014/main" xmlns="" id="{9D6041B2-7B35-A145-9BCF-135F52EC985E}"/>
              </a:ext>
            </a:extLst>
          </p:cNvPr>
          <p:cNvSpPr txBox="1"/>
          <p:nvPr/>
        </p:nvSpPr>
        <p:spPr>
          <a:xfrm>
            <a:off x="5345872" y="3786614"/>
            <a:ext cx="3862136"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SOSYAL MESAFE NEDİR?</a:t>
            </a:r>
          </a:p>
        </p:txBody>
      </p:sp>
      <p:sp>
        <p:nvSpPr>
          <p:cNvPr id="36" name="Oval 35">
            <a:extLst>
              <a:ext uri="{FF2B5EF4-FFF2-40B4-BE49-F238E27FC236}">
                <a16:creationId xmlns:a16="http://schemas.microsoft.com/office/drawing/2014/main" xmlns="" id="{58F72CCF-F597-124D-8680-8011561DDE0A}"/>
              </a:ext>
            </a:extLst>
          </p:cNvPr>
          <p:cNvSpPr/>
          <p:nvPr/>
        </p:nvSpPr>
        <p:spPr>
          <a:xfrm>
            <a:off x="5186075" y="3841030"/>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TextBox 8">
            <a:extLst>
              <a:ext uri="{FF2B5EF4-FFF2-40B4-BE49-F238E27FC236}">
                <a16:creationId xmlns:a16="http://schemas.microsoft.com/office/drawing/2014/main" xmlns="" id="{E9024977-B52B-FD46-93E7-53C11F36EB2D}"/>
              </a:ext>
            </a:extLst>
          </p:cNvPr>
          <p:cNvSpPr txBox="1"/>
          <p:nvPr/>
        </p:nvSpPr>
        <p:spPr>
          <a:xfrm>
            <a:off x="5345871" y="4131179"/>
            <a:ext cx="4410777"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ELLERLE YÜZE NEDEN DOKUNULMAMALIDIR?</a:t>
            </a:r>
          </a:p>
        </p:txBody>
      </p:sp>
      <p:sp>
        <p:nvSpPr>
          <p:cNvPr id="40" name="Oval 39">
            <a:extLst>
              <a:ext uri="{FF2B5EF4-FFF2-40B4-BE49-F238E27FC236}">
                <a16:creationId xmlns:a16="http://schemas.microsoft.com/office/drawing/2014/main" xmlns="" id="{CE4452AD-25DA-B24F-B9E1-E8FF92FA6112}"/>
              </a:ext>
            </a:extLst>
          </p:cNvPr>
          <p:cNvSpPr/>
          <p:nvPr/>
        </p:nvSpPr>
        <p:spPr>
          <a:xfrm>
            <a:off x="5186075" y="4219572"/>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1" name="TextBox 8">
            <a:extLst>
              <a:ext uri="{FF2B5EF4-FFF2-40B4-BE49-F238E27FC236}">
                <a16:creationId xmlns:a16="http://schemas.microsoft.com/office/drawing/2014/main" xmlns="" id="{2587155C-7749-8A4C-91CA-74E197241529}"/>
              </a:ext>
            </a:extLst>
          </p:cNvPr>
          <p:cNvSpPr txBox="1"/>
          <p:nvPr/>
        </p:nvSpPr>
        <p:spPr>
          <a:xfrm>
            <a:off x="5345871" y="4512880"/>
            <a:ext cx="4557081"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ÖKSÜRÜRKEN VE HAPŞIRIRKEN NASIL DAVRANILMALIDIR?</a:t>
            </a:r>
          </a:p>
        </p:txBody>
      </p:sp>
      <p:sp>
        <p:nvSpPr>
          <p:cNvPr id="42" name="Oval 41">
            <a:extLst>
              <a:ext uri="{FF2B5EF4-FFF2-40B4-BE49-F238E27FC236}">
                <a16:creationId xmlns:a16="http://schemas.microsoft.com/office/drawing/2014/main" xmlns="" id="{D1B033CE-784C-214F-B94D-7D8613753B3C}"/>
              </a:ext>
            </a:extLst>
          </p:cNvPr>
          <p:cNvSpPr/>
          <p:nvPr/>
        </p:nvSpPr>
        <p:spPr>
          <a:xfrm>
            <a:off x="5186075" y="4571482"/>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3" name="TextBox 8">
            <a:extLst>
              <a:ext uri="{FF2B5EF4-FFF2-40B4-BE49-F238E27FC236}">
                <a16:creationId xmlns:a16="http://schemas.microsoft.com/office/drawing/2014/main" xmlns="" id="{700694A3-22DD-DF43-80C3-461F41E0F499}"/>
              </a:ext>
            </a:extLst>
          </p:cNvPr>
          <p:cNvSpPr txBox="1"/>
          <p:nvPr/>
        </p:nvSpPr>
        <p:spPr>
          <a:xfrm>
            <a:off x="5345871" y="4834858"/>
            <a:ext cx="4144174"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HASTALIK BELİRTİLERİ VARSA NE YAPILMALIDIR?</a:t>
            </a:r>
          </a:p>
        </p:txBody>
      </p:sp>
      <p:sp>
        <p:nvSpPr>
          <p:cNvPr id="44" name="Oval 43">
            <a:extLst>
              <a:ext uri="{FF2B5EF4-FFF2-40B4-BE49-F238E27FC236}">
                <a16:creationId xmlns:a16="http://schemas.microsoft.com/office/drawing/2014/main" xmlns="" id="{92B8AB88-57AD-2644-ADCF-55BCA84345E1}"/>
              </a:ext>
            </a:extLst>
          </p:cNvPr>
          <p:cNvSpPr/>
          <p:nvPr/>
        </p:nvSpPr>
        <p:spPr>
          <a:xfrm>
            <a:off x="5186075" y="4908928"/>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7" name="TextBox 8">
            <a:extLst>
              <a:ext uri="{FF2B5EF4-FFF2-40B4-BE49-F238E27FC236}">
                <a16:creationId xmlns:a16="http://schemas.microsoft.com/office/drawing/2014/main" xmlns="" id="{0963A742-C3BA-0E42-BC31-FA40DB4765E3}"/>
              </a:ext>
            </a:extLst>
          </p:cNvPr>
          <p:cNvSpPr txBox="1"/>
          <p:nvPr/>
        </p:nvSpPr>
        <p:spPr>
          <a:xfrm>
            <a:off x="5345872" y="5246876"/>
            <a:ext cx="4512160"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EV KARANTİNASINDAYKEN NELERE DİKKAT EDİLMELİDİR?</a:t>
            </a:r>
          </a:p>
        </p:txBody>
      </p:sp>
      <p:sp>
        <p:nvSpPr>
          <p:cNvPr id="48" name="Oval 47">
            <a:extLst>
              <a:ext uri="{FF2B5EF4-FFF2-40B4-BE49-F238E27FC236}">
                <a16:creationId xmlns:a16="http://schemas.microsoft.com/office/drawing/2014/main" xmlns="" id="{27CD4CD2-07D7-D143-BC81-9B8B1BA6EE45}"/>
              </a:ext>
            </a:extLst>
          </p:cNvPr>
          <p:cNvSpPr/>
          <p:nvPr/>
        </p:nvSpPr>
        <p:spPr>
          <a:xfrm>
            <a:off x="5186075" y="5305476"/>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9" name="TextBox 8">
            <a:extLst>
              <a:ext uri="{FF2B5EF4-FFF2-40B4-BE49-F238E27FC236}">
                <a16:creationId xmlns:a16="http://schemas.microsoft.com/office/drawing/2014/main" xmlns="" id="{8344BCC7-69CA-BF42-BCFA-B135174DD9C9}"/>
              </a:ext>
            </a:extLst>
          </p:cNvPr>
          <p:cNvSpPr txBox="1"/>
          <p:nvPr/>
        </p:nvSpPr>
        <p:spPr>
          <a:xfrm>
            <a:off x="1729718" y="2673845"/>
            <a:ext cx="3043450" cy="276999"/>
          </a:xfrm>
          <a:prstGeom prst="rect">
            <a:avLst/>
          </a:prstGeom>
          <a:noFill/>
        </p:spPr>
        <p:txBody>
          <a:bodyPr wrap="square" rtlCol="0">
            <a:spAutoFit/>
          </a:bodyPr>
          <a:lstStyle/>
          <a:p>
            <a:r>
              <a:rPr lang="tr-TR" sz="1200" dirty="0">
                <a:latin typeface="Arial" panose="020B0604020202020204" pitchFamily="34" charset="0"/>
                <a:ea typeface="Roboto Condensed" panose="02000000000000000000" pitchFamily="2" charset="0"/>
                <a:cs typeface="Arial" panose="020B0604020202020204" pitchFamily="34" charset="0"/>
              </a:rPr>
              <a:t>COVID-19’UN BELİRTİLERİ NELERDİR?</a:t>
            </a:r>
          </a:p>
        </p:txBody>
      </p:sp>
      <p:sp>
        <p:nvSpPr>
          <p:cNvPr id="50" name="Oval 49">
            <a:extLst>
              <a:ext uri="{FF2B5EF4-FFF2-40B4-BE49-F238E27FC236}">
                <a16:creationId xmlns:a16="http://schemas.microsoft.com/office/drawing/2014/main" xmlns="" id="{0E48BE20-35FF-1646-A58D-10B7C36FBCB8}"/>
              </a:ext>
            </a:extLst>
          </p:cNvPr>
          <p:cNvSpPr/>
          <p:nvPr/>
        </p:nvSpPr>
        <p:spPr>
          <a:xfrm>
            <a:off x="1565349" y="2730081"/>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78207857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96433E41-DB6A-4104-BE9C-75BAF5BC460F}"/>
              </a:ext>
            </a:extLst>
          </p:cNvPr>
          <p:cNvSpPr txBox="1"/>
          <p:nvPr/>
        </p:nvSpPr>
        <p:spPr>
          <a:xfrm>
            <a:off x="1112537" y="2060677"/>
            <a:ext cx="5616300" cy="3709221"/>
          </a:xfrm>
          <a:prstGeom prst="rect">
            <a:avLst/>
          </a:prstGeom>
          <a:noFill/>
        </p:spPr>
        <p:txBody>
          <a:bodyPr wrap="square" rtlCol="0">
            <a:spAutoFit/>
          </a:bodyPr>
          <a:lstStyle/>
          <a:p>
            <a:r>
              <a:rPr lang="tr-TR" sz="1600" dirty="0">
                <a:solidFill>
                  <a:schemeClr val="tx1">
                    <a:lumMod val="75000"/>
                    <a:lumOff val="25000"/>
                  </a:schemeClr>
                </a:solidFill>
                <a:latin typeface="Arial" panose="020B0604020202020204" pitchFamily="34" charset="0"/>
                <a:cs typeface="Arial" panose="020B0604020202020204" pitchFamily="34" charset="0"/>
              </a:rPr>
              <a:t>Bildirilen süre boyunca evden çıkılmamalı, başkalarıyla temas edilmemelidir.</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İlaçlar bildirilen şekilde, düzenli olarak aynı saatlerde alınmalıdır.</a:t>
            </a:r>
          </a:p>
          <a:p>
            <a:pPr>
              <a:lnSpc>
                <a:spcPct val="200000"/>
              </a:lnSpc>
            </a:pPr>
            <a:r>
              <a:rPr lang="tr-TR" sz="1600" dirty="0">
                <a:solidFill>
                  <a:schemeClr val="tx1">
                    <a:lumMod val="75000"/>
                    <a:lumOff val="25000"/>
                  </a:schemeClr>
                </a:solidFill>
                <a:latin typeface="Arial" panose="020B0604020202020204" pitchFamily="34" charset="0"/>
                <a:cs typeface="Arial" panose="020B0604020202020204" pitchFamily="34" charset="0"/>
              </a:rPr>
              <a:t>Yaşa ve kiloya uygun şekilde beslenilmelidir.</a:t>
            </a:r>
          </a:p>
          <a:p>
            <a:pPr>
              <a:lnSpc>
                <a:spcPct val="200000"/>
              </a:lnSpc>
            </a:pPr>
            <a:r>
              <a:rPr lang="tr-TR" sz="1600" dirty="0">
                <a:solidFill>
                  <a:schemeClr val="tx1">
                    <a:lumMod val="75000"/>
                    <a:lumOff val="25000"/>
                  </a:schemeClr>
                </a:solidFill>
                <a:latin typeface="Arial" panose="020B0604020202020204" pitchFamily="34" charset="0"/>
                <a:cs typeface="Arial" panose="020B0604020202020204" pitchFamily="34" charset="0"/>
              </a:rPr>
              <a:t>Yeterli miktarda sıvı alınmalıdır.</a:t>
            </a:r>
          </a:p>
          <a:p>
            <a:pPr>
              <a:lnSpc>
                <a:spcPct val="200000"/>
              </a:lnSpc>
            </a:pPr>
            <a:r>
              <a:rPr lang="tr-TR" sz="1600" dirty="0">
                <a:solidFill>
                  <a:schemeClr val="tx1">
                    <a:lumMod val="75000"/>
                    <a:lumOff val="25000"/>
                  </a:schemeClr>
                </a:solidFill>
                <a:latin typeface="Arial" panose="020B0604020202020204" pitchFamily="34" charset="0"/>
                <a:cs typeface="Arial" panose="020B0604020202020204" pitchFamily="34" charset="0"/>
              </a:rPr>
              <a:t>Düzenli ve yeterli sürede uyunmalıdır.</a:t>
            </a:r>
          </a:p>
          <a:p>
            <a:pPr>
              <a:lnSpc>
                <a:spcPct val="200000"/>
              </a:lnSpc>
            </a:pPr>
            <a:r>
              <a:rPr lang="tr-TR" sz="1600" dirty="0">
                <a:solidFill>
                  <a:schemeClr val="tx1">
                    <a:lumMod val="75000"/>
                    <a:lumOff val="25000"/>
                  </a:schemeClr>
                </a:solidFill>
                <a:latin typeface="Arial" panose="020B0604020202020204" pitchFamily="34" charset="0"/>
                <a:cs typeface="Arial" panose="020B0604020202020204" pitchFamily="34" charset="0"/>
              </a:rPr>
              <a:t>Ziyaretçi kabul edilmemelidir.</a:t>
            </a:r>
          </a:p>
          <a:p>
            <a:pPr>
              <a:lnSpc>
                <a:spcPct val="200000"/>
              </a:lnSpc>
            </a:pPr>
            <a:r>
              <a:rPr lang="tr-TR" sz="1600" dirty="0">
                <a:solidFill>
                  <a:schemeClr val="tx1">
                    <a:lumMod val="75000"/>
                    <a:lumOff val="25000"/>
                  </a:schemeClr>
                </a:solidFill>
                <a:latin typeface="Arial" panose="020B0604020202020204" pitchFamily="34" charset="0"/>
                <a:cs typeface="Arial" panose="020B0604020202020204" pitchFamily="34" charset="0"/>
              </a:rPr>
              <a:t>Mümkünse ayrı bir odada kalınmalıdır.</a:t>
            </a:r>
          </a:p>
        </p:txBody>
      </p:sp>
      <p:sp>
        <p:nvSpPr>
          <p:cNvPr id="36" name="Freeform: Shape 35">
            <a:extLst>
              <a:ext uri="{FF2B5EF4-FFF2-40B4-BE49-F238E27FC236}">
                <a16:creationId xmlns:a16="http://schemas.microsoft.com/office/drawing/2014/main" xmlns="" id="{1B9E5616-B192-45EA-8A5B-3EAF3C07294E}"/>
              </a:ext>
            </a:extLst>
          </p:cNvPr>
          <p:cNvSpPr/>
          <p:nvPr/>
        </p:nvSpPr>
        <p:spPr>
          <a:xfrm rot="10800000" flipH="1">
            <a:off x="-37512" y="0"/>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Rectangle 9">
            <a:extLst>
              <a:ext uri="{FF2B5EF4-FFF2-40B4-BE49-F238E27FC236}">
                <a16:creationId xmlns:a16="http://schemas.microsoft.com/office/drawing/2014/main" xmlns="" id="{0C4F3747-3116-8548-B4F7-26885C03E793}"/>
              </a:ext>
            </a:extLst>
          </p:cNvPr>
          <p:cNvSpPr/>
          <p:nvPr/>
        </p:nvSpPr>
        <p:spPr>
          <a:xfrm>
            <a:off x="1052029" y="457705"/>
            <a:ext cx="5737315" cy="1569660"/>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EV KARANTİNASINDAYKEN</a:t>
            </a:r>
          </a:p>
          <a:p>
            <a:r>
              <a:rPr lang="tr-TR" sz="3200" b="1" dirty="0">
                <a:latin typeface="Arial" panose="020B0604020202020204" pitchFamily="34" charset="0"/>
                <a:cs typeface="Arial" panose="020B0604020202020204" pitchFamily="34" charset="0"/>
              </a:rPr>
              <a:t>NELERE DİKKAT</a:t>
            </a:r>
          </a:p>
          <a:p>
            <a:r>
              <a:rPr lang="tr-TR" sz="3200" b="1" dirty="0">
                <a:latin typeface="Arial" panose="020B0604020202020204" pitchFamily="34" charset="0"/>
                <a:cs typeface="Arial" panose="020B0604020202020204" pitchFamily="34" charset="0"/>
              </a:rPr>
              <a:t>EDİLMELİDİR?</a:t>
            </a:r>
          </a:p>
        </p:txBody>
      </p:sp>
      <p:sp>
        <p:nvSpPr>
          <p:cNvPr id="13" name="Rectangle 23">
            <a:extLst>
              <a:ext uri="{FF2B5EF4-FFF2-40B4-BE49-F238E27FC236}">
                <a16:creationId xmlns:a16="http://schemas.microsoft.com/office/drawing/2014/main" xmlns="" id="{D0F69625-C5F9-EA4D-9143-CDA13AD0E892}"/>
              </a:ext>
            </a:extLst>
          </p:cNvPr>
          <p:cNvSpPr/>
          <p:nvPr/>
        </p:nvSpPr>
        <p:spPr>
          <a:xfrm>
            <a:off x="1015183" y="219073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23">
            <a:extLst>
              <a:ext uri="{FF2B5EF4-FFF2-40B4-BE49-F238E27FC236}">
                <a16:creationId xmlns:a16="http://schemas.microsoft.com/office/drawing/2014/main" xmlns="" id="{8D13B047-CEBF-F546-84E1-0946C255089C}"/>
              </a:ext>
            </a:extLst>
          </p:cNvPr>
          <p:cNvSpPr/>
          <p:nvPr/>
        </p:nvSpPr>
        <p:spPr>
          <a:xfrm>
            <a:off x="1015183" y="293679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23">
            <a:extLst>
              <a:ext uri="{FF2B5EF4-FFF2-40B4-BE49-F238E27FC236}">
                <a16:creationId xmlns:a16="http://schemas.microsoft.com/office/drawing/2014/main" xmlns="" id="{A9B7C6A6-D8C8-4C4C-9C86-0EC31479E89F}"/>
              </a:ext>
            </a:extLst>
          </p:cNvPr>
          <p:cNvSpPr/>
          <p:nvPr/>
        </p:nvSpPr>
        <p:spPr>
          <a:xfrm>
            <a:off x="1015183" y="358708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23">
            <a:extLst>
              <a:ext uri="{FF2B5EF4-FFF2-40B4-BE49-F238E27FC236}">
                <a16:creationId xmlns:a16="http://schemas.microsoft.com/office/drawing/2014/main" xmlns="" id="{5DE79457-628D-5445-93FE-2CA2C7ED6AE9}"/>
              </a:ext>
            </a:extLst>
          </p:cNvPr>
          <p:cNvSpPr/>
          <p:nvPr/>
        </p:nvSpPr>
        <p:spPr>
          <a:xfrm>
            <a:off x="1015183" y="454839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23">
            <a:extLst>
              <a:ext uri="{FF2B5EF4-FFF2-40B4-BE49-F238E27FC236}">
                <a16:creationId xmlns:a16="http://schemas.microsoft.com/office/drawing/2014/main" xmlns="" id="{AA6C5A2A-E7D2-8841-928A-4FE1DB8850F2}"/>
              </a:ext>
            </a:extLst>
          </p:cNvPr>
          <p:cNvSpPr/>
          <p:nvPr/>
        </p:nvSpPr>
        <p:spPr>
          <a:xfrm>
            <a:off x="1015183" y="503941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23">
            <a:extLst>
              <a:ext uri="{FF2B5EF4-FFF2-40B4-BE49-F238E27FC236}">
                <a16:creationId xmlns:a16="http://schemas.microsoft.com/office/drawing/2014/main" xmlns="" id="{6E9856E5-EA40-284D-B795-4870861AAEFC}"/>
              </a:ext>
            </a:extLst>
          </p:cNvPr>
          <p:cNvSpPr/>
          <p:nvPr/>
        </p:nvSpPr>
        <p:spPr>
          <a:xfrm>
            <a:off x="1015183" y="552301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Resim 2">
            <a:extLst>
              <a:ext uri="{FF2B5EF4-FFF2-40B4-BE49-F238E27FC236}">
                <a16:creationId xmlns:a16="http://schemas.microsoft.com/office/drawing/2014/main" xmlns="" id="{6D509798-C8EE-B643-828F-103A884BD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3260" y="0"/>
            <a:ext cx="5530626" cy="8281430"/>
          </a:xfrm>
          <a:prstGeom prst="rect">
            <a:avLst/>
          </a:prstGeom>
        </p:spPr>
      </p:pic>
      <p:sp>
        <p:nvSpPr>
          <p:cNvPr id="12" name="Rectangle 23">
            <a:extLst>
              <a:ext uri="{FF2B5EF4-FFF2-40B4-BE49-F238E27FC236}">
                <a16:creationId xmlns:a16="http://schemas.microsoft.com/office/drawing/2014/main" xmlns="" id="{FAB32AFE-BFE8-8B40-87E3-326A6B154C3C}"/>
              </a:ext>
            </a:extLst>
          </p:cNvPr>
          <p:cNvSpPr/>
          <p:nvPr/>
        </p:nvSpPr>
        <p:spPr>
          <a:xfrm>
            <a:off x="1015183" y="4065895"/>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626502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96433E41-DB6A-4104-BE9C-75BAF5BC460F}"/>
              </a:ext>
            </a:extLst>
          </p:cNvPr>
          <p:cNvSpPr txBox="1"/>
          <p:nvPr/>
        </p:nvSpPr>
        <p:spPr>
          <a:xfrm>
            <a:off x="6251272" y="2164079"/>
            <a:ext cx="5616300" cy="3046988"/>
          </a:xfrm>
          <a:prstGeom prst="rect">
            <a:avLst/>
          </a:prstGeom>
          <a:noFill/>
        </p:spPr>
        <p:txBody>
          <a:bodyPr wrap="square" rtlCol="0">
            <a:spAutoFit/>
          </a:bodyPr>
          <a:lstStyle/>
          <a:p>
            <a:pPr algn="just"/>
            <a:r>
              <a:rPr lang="tr-TR" sz="1600" dirty="0">
                <a:latin typeface="Arial" panose="020B0604020202020204" pitchFamily="34" charset="0"/>
                <a:cs typeface="Arial" panose="020B0604020202020204" pitchFamily="34" charset="0"/>
              </a:rPr>
              <a:t>Ayrı tuvalet ve banyo yok ise bu alanlarda mutlaka maske takılmalı, bu alanlar her kullanım sonrası temizlenmelidir.</a:t>
            </a:r>
          </a:p>
          <a:p>
            <a:pPr algn="just">
              <a:lnSpc>
                <a:spcPct val="200000"/>
              </a:lnSpc>
            </a:pPr>
            <a:r>
              <a:rPr lang="tr-TR" sz="1600" dirty="0">
                <a:latin typeface="Arial" panose="020B0604020202020204" pitchFamily="34" charset="0"/>
                <a:cs typeface="Arial" panose="020B0604020202020204" pitchFamily="34" charset="0"/>
              </a:rPr>
              <a:t>Sık sık el hijyeni sağlanmalıdır. </a:t>
            </a:r>
          </a:p>
          <a:p>
            <a:pPr algn="just">
              <a:lnSpc>
                <a:spcPct val="200000"/>
              </a:lnSpc>
            </a:pPr>
            <a:r>
              <a:rPr lang="tr-TR" sz="1600" dirty="0">
                <a:latin typeface="Arial" panose="020B0604020202020204" pitchFamily="34" charset="0"/>
                <a:cs typeface="Arial" panose="020B0604020202020204" pitchFamily="34" charset="0"/>
              </a:rPr>
              <a:t>Tabak, bardak, havlu gibi eşyalar ortak kullanılmamalıdır. </a:t>
            </a:r>
          </a:p>
          <a:p>
            <a:pPr algn="just"/>
            <a:endParaRPr lang="tr-TR" sz="1600" dirty="0">
              <a:latin typeface="Arial" panose="020B0604020202020204" pitchFamily="34" charset="0"/>
              <a:cs typeface="Arial" panose="020B0604020202020204" pitchFamily="34" charset="0"/>
            </a:endParaRPr>
          </a:p>
          <a:p>
            <a:pPr algn="just"/>
            <a:r>
              <a:rPr lang="tr-TR" sz="1600" dirty="0">
                <a:latin typeface="Arial" panose="020B0604020202020204" pitchFamily="34" charset="0"/>
                <a:cs typeface="Arial" panose="020B0604020202020204" pitchFamily="34" charset="0"/>
              </a:rPr>
              <a:t>Evde tedavi süresince yüksek ateşin düşmemesi, solunum sıkıntısı veya nefes darlığı gelişmesi, sıvı alımı veya beslenmenin ciddi şekilde bozulması gibi durumlarda hastanın takibini yapan hekime haber verilmelidir. Hekimin gerekli görmesi halinde tedavi hastanede devam edebilir. </a:t>
            </a:r>
          </a:p>
        </p:txBody>
      </p:sp>
      <p:sp>
        <p:nvSpPr>
          <p:cNvPr id="36" name="Freeform: Shape 35">
            <a:extLst>
              <a:ext uri="{FF2B5EF4-FFF2-40B4-BE49-F238E27FC236}">
                <a16:creationId xmlns:a16="http://schemas.microsoft.com/office/drawing/2014/main" xmlns="" id="{1B9E5616-B192-45EA-8A5B-3EAF3C07294E}"/>
              </a:ext>
            </a:extLst>
          </p:cNvPr>
          <p:cNvSpPr/>
          <p:nvPr/>
        </p:nvSpPr>
        <p:spPr>
          <a:xfrm rot="10800000" flipH="1">
            <a:off x="5101224" y="0"/>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Rectangle 9">
            <a:extLst>
              <a:ext uri="{FF2B5EF4-FFF2-40B4-BE49-F238E27FC236}">
                <a16:creationId xmlns:a16="http://schemas.microsoft.com/office/drawing/2014/main" xmlns="" id="{0C4F3747-3116-8548-B4F7-26885C03E793}"/>
              </a:ext>
            </a:extLst>
          </p:cNvPr>
          <p:cNvSpPr/>
          <p:nvPr/>
        </p:nvSpPr>
        <p:spPr>
          <a:xfrm>
            <a:off x="6190765" y="457705"/>
            <a:ext cx="5737315" cy="1569660"/>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EV KARANTİNASINDAYKEN</a:t>
            </a:r>
          </a:p>
          <a:p>
            <a:r>
              <a:rPr lang="tr-TR" sz="3200" b="1" dirty="0">
                <a:latin typeface="Arial" panose="020B0604020202020204" pitchFamily="34" charset="0"/>
                <a:cs typeface="Arial" panose="020B0604020202020204" pitchFamily="34" charset="0"/>
              </a:rPr>
              <a:t>NELERE DİKKAT</a:t>
            </a:r>
          </a:p>
          <a:p>
            <a:r>
              <a:rPr lang="tr-TR" sz="3200" b="1" dirty="0">
                <a:latin typeface="Arial" panose="020B0604020202020204" pitchFamily="34" charset="0"/>
                <a:cs typeface="Arial" panose="020B0604020202020204" pitchFamily="34" charset="0"/>
              </a:rPr>
              <a:t>EDİLMELİDİR?</a:t>
            </a:r>
          </a:p>
        </p:txBody>
      </p:sp>
      <p:sp>
        <p:nvSpPr>
          <p:cNvPr id="13" name="Rectangle 23">
            <a:extLst>
              <a:ext uri="{FF2B5EF4-FFF2-40B4-BE49-F238E27FC236}">
                <a16:creationId xmlns:a16="http://schemas.microsoft.com/office/drawing/2014/main" xmlns="" id="{D0F69625-C5F9-EA4D-9143-CDA13AD0E892}"/>
              </a:ext>
            </a:extLst>
          </p:cNvPr>
          <p:cNvSpPr/>
          <p:nvPr/>
        </p:nvSpPr>
        <p:spPr>
          <a:xfrm>
            <a:off x="6153919" y="2305560"/>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23">
            <a:extLst>
              <a:ext uri="{FF2B5EF4-FFF2-40B4-BE49-F238E27FC236}">
                <a16:creationId xmlns:a16="http://schemas.microsoft.com/office/drawing/2014/main" xmlns="" id="{8D13B047-CEBF-F546-84E1-0946C255089C}"/>
              </a:ext>
            </a:extLst>
          </p:cNvPr>
          <p:cNvSpPr/>
          <p:nvPr/>
        </p:nvSpPr>
        <p:spPr>
          <a:xfrm>
            <a:off x="6153919" y="2962518"/>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23">
            <a:extLst>
              <a:ext uri="{FF2B5EF4-FFF2-40B4-BE49-F238E27FC236}">
                <a16:creationId xmlns:a16="http://schemas.microsoft.com/office/drawing/2014/main" xmlns="" id="{A9B7C6A6-D8C8-4C4C-9C86-0EC31479E89F}"/>
              </a:ext>
            </a:extLst>
          </p:cNvPr>
          <p:cNvSpPr/>
          <p:nvPr/>
        </p:nvSpPr>
        <p:spPr>
          <a:xfrm>
            <a:off x="6153919" y="343980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23">
            <a:extLst>
              <a:ext uri="{FF2B5EF4-FFF2-40B4-BE49-F238E27FC236}">
                <a16:creationId xmlns:a16="http://schemas.microsoft.com/office/drawing/2014/main" xmlns="" id="{5DE79457-628D-5445-93FE-2CA2C7ED6AE9}"/>
              </a:ext>
            </a:extLst>
          </p:cNvPr>
          <p:cNvSpPr/>
          <p:nvPr/>
        </p:nvSpPr>
        <p:spPr>
          <a:xfrm>
            <a:off x="6153919" y="399859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Resim Yer Tutucusu 5">
            <a:extLst>
              <a:ext uri="{FF2B5EF4-FFF2-40B4-BE49-F238E27FC236}">
                <a16:creationId xmlns:a16="http://schemas.microsoft.com/office/drawing/2014/main" xmlns="" id="{41296166-EF22-994C-91CD-471A6A3FBE3B}"/>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6173" r="43857"/>
          <a:stretch/>
        </p:blipFill>
        <p:spPr>
          <a:xfrm>
            <a:off x="0" y="0"/>
            <a:ext cx="5138738" cy="6858000"/>
          </a:xfrm>
        </p:spPr>
      </p:pic>
      <p:sp>
        <p:nvSpPr>
          <p:cNvPr id="7" name="Metin kutusu 6">
            <a:extLst>
              <a:ext uri="{FF2B5EF4-FFF2-40B4-BE49-F238E27FC236}">
                <a16:creationId xmlns:a16="http://schemas.microsoft.com/office/drawing/2014/main" xmlns="" id="{95611A24-8CBA-3A44-89B0-7F4FF800C32C}"/>
              </a:ext>
            </a:extLst>
          </p:cNvPr>
          <p:cNvSpPr txBox="1"/>
          <p:nvPr/>
        </p:nvSpPr>
        <p:spPr>
          <a:xfrm>
            <a:off x="4463143" y="-522514"/>
            <a:ext cx="184731" cy="646331"/>
          </a:xfrm>
          <a:prstGeom prst="rect">
            <a:avLst/>
          </a:prstGeom>
          <a:noFill/>
        </p:spPr>
        <p:txBody>
          <a:bodyPr wrap="none" rtlCol="0">
            <a:spAutoFit/>
          </a:bodyPr>
          <a:lstStyle/>
          <a:p>
            <a:endParaRPr lang="tr-TR" dirty="0"/>
          </a:p>
          <a:p>
            <a:endParaRPr lang="tr-TR" dirty="0"/>
          </a:p>
        </p:txBody>
      </p:sp>
    </p:spTree>
    <p:extLst>
      <p:ext uri="{BB962C8B-B14F-4D97-AF65-F5344CB8AC3E}">
        <p14:creationId xmlns:p14="http://schemas.microsoft.com/office/powerpoint/2010/main" val="38414349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39799229-13AC-FB41-BF98-954B71C3D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95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Yer Tutucusu 3">
            <a:extLst>
              <a:ext uri="{FF2B5EF4-FFF2-40B4-BE49-F238E27FC236}">
                <a16:creationId xmlns:a16="http://schemas.microsoft.com/office/drawing/2014/main" xmlns="" id="{E49E185D-43BC-7F4B-8B03-FBF6B088952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420" r="6420"/>
          <a:stretch>
            <a:fillRect/>
          </a:stretch>
        </p:blipFill>
        <p:spPr>
          <a:xfrm>
            <a:off x="6497053" y="0"/>
            <a:ext cx="5694947" cy="5390920"/>
          </a:xfrm>
        </p:spPr>
      </p:pic>
      <p:sp>
        <p:nvSpPr>
          <p:cNvPr id="18" name="Oval 17">
            <a:extLst>
              <a:ext uri="{FF2B5EF4-FFF2-40B4-BE49-F238E27FC236}">
                <a16:creationId xmlns:a16="http://schemas.microsoft.com/office/drawing/2014/main" xmlns="" id="{F86E899E-FF30-4BC6-B00A-5B22B1B199D6}"/>
              </a:ext>
            </a:extLst>
          </p:cNvPr>
          <p:cNvSpPr/>
          <p:nvPr/>
        </p:nvSpPr>
        <p:spPr>
          <a:xfrm>
            <a:off x="5382087" y="5353234"/>
            <a:ext cx="767917" cy="76791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rgbClr val="C00000"/>
              </a:solidFill>
            </a:endParaRPr>
          </a:p>
        </p:txBody>
      </p:sp>
      <p:sp>
        <p:nvSpPr>
          <p:cNvPr id="7" name="TextBox 6">
            <a:extLst>
              <a:ext uri="{FF2B5EF4-FFF2-40B4-BE49-F238E27FC236}">
                <a16:creationId xmlns:a16="http://schemas.microsoft.com/office/drawing/2014/main" xmlns="" id="{07C94619-B388-45A9-94C7-A11C14579327}"/>
              </a:ext>
            </a:extLst>
          </p:cNvPr>
          <p:cNvSpPr txBox="1"/>
          <p:nvPr/>
        </p:nvSpPr>
        <p:spPr>
          <a:xfrm>
            <a:off x="478085" y="2101652"/>
            <a:ext cx="5278255" cy="523220"/>
          </a:xfrm>
          <a:prstGeom prst="rect">
            <a:avLst/>
          </a:prstGeom>
          <a:noFill/>
        </p:spPr>
        <p:txBody>
          <a:bodyPr wrap="square" rtlCol="0">
            <a:spAutoFit/>
          </a:bodyPr>
          <a:lstStyle/>
          <a:p>
            <a:r>
              <a:rPr lang="tr-TR" sz="2800" b="1" dirty="0">
                <a:solidFill>
                  <a:srgbClr val="C00000"/>
                </a:solidFill>
                <a:latin typeface="Arial" panose="020B0604020202020204" pitchFamily="34" charset="0"/>
                <a:cs typeface="Arial" panose="020B0604020202020204" pitchFamily="34" charset="0"/>
              </a:rPr>
              <a:t>COVID-19 </a:t>
            </a:r>
            <a:r>
              <a:rPr lang="tr-TR" sz="2800" b="1" dirty="0">
                <a:latin typeface="Arial" panose="020B0604020202020204" pitchFamily="34" charset="0"/>
                <a:cs typeface="Arial" panose="020B0604020202020204" pitchFamily="34" charset="0"/>
              </a:rPr>
              <a:t>NEDİR?</a:t>
            </a:r>
          </a:p>
        </p:txBody>
      </p:sp>
      <p:sp>
        <p:nvSpPr>
          <p:cNvPr id="16" name="Freeform: Shape 15">
            <a:extLst>
              <a:ext uri="{FF2B5EF4-FFF2-40B4-BE49-F238E27FC236}">
                <a16:creationId xmlns:a16="http://schemas.microsoft.com/office/drawing/2014/main" xmlns="" id="{5E15D09B-8827-4F34-881C-8FA28E90CA06}"/>
              </a:ext>
            </a:extLst>
          </p:cNvPr>
          <p:cNvSpPr/>
          <p:nvPr/>
        </p:nvSpPr>
        <p:spPr>
          <a:xfrm rot="16200000" flipH="1">
            <a:off x="4237686" y="-838938"/>
            <a:ext cx="1420427" cy="309830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rgbClr val="C00000"/>
              </a:solidFill>
            </a:endParaRPr>
          </a:p>
        </p:txBody>
      </p:sp>
      <p:sp>
        <p:nvSpPr>
          <p:cNvPr id="17" name="TextBox 16">
            <a:extLst>
              <a:ext uri="{FF2B5EF4-FFF2-40B4-BE49-F238E27FC236}">
                <a16:creationId xmlns:a16="http://schemas.microsoft.com/office/drawing/2014/main" xmlns="" id="{2C798349-CBB8-4B62-A9C1-8399544696E1}"/>
              </a:ext>
            </a:extLst>
          </p:cNvPr>
          <p:cNvSpPr txBox="1"/>
          <p:nvPr/>
        </p:nvSpPr>
        <p:spPr>
          <a:xfrm>
            <a:off x="467068" y="2704831"/>
            <a:ext cx="5129501" cy="3416320"/>
          </a:xfrm>
          <a:prstGeom prst="rect">
            <a:avLst/>
          </a:prstGeom>
          <a:noFill/>
        </p:spPr>
        <p:txBody>
          <a:bodyPr wrap="square" rtlCol="0">
            <a:spAutoFit/>
          </a:bodyPr>
          <a:lstStyle/>
          <a:p>
            <a:pPr algn="just">
              <a:lnSpc>
                <a:spcPct val="150000"/>
              </a:lnSpc>
            </a:pPr>
            <a:r>
              <a:rPr lang="tr-TR" dirty="0">
                <a:solidFill>
                  <a:schemeClr val="bg2">
                    <a:lumMod val="25000"/>
                  </a:schemeClr>
                </a:solidFill>
                <a:latin typeface="Arial" panose="020B0604020202020204" pitchFamily="34" charset="0"/>
                <a:ea typeface="Roboto Condensed" panose="02000000000000000000" pitchFamily="2" charset="0"/>
                <a:cs typeface="Arial" panose="020B0604020202020204" pitchFamily="34" charset="0"/>
              </a:rPr>
              <a:t>SARS-CoV-2, ilk olarak Çin’in Vuhan Eyaleti’nde 2019 yılının Aralık ayının sonlarında solunum yolu hastalığı belirtileri (ateş, öksürük, nefes darlığı) gelişen bir grup hastada yapılan araştırmalar sonucunda 13 Ocak 2020’de tanımlanan bir virüstür. Bu virüsün yaptığı hastalığa Yeni </a:t>
            </a:r>
            <a:r>
              <a:rPr lang="tr-TR" dirty="0" err="1">
                <a:solidFill>
                  <a:schemeClr val="bg2">
                    <a:lumMod val="25000"/>
                  </a:schemeClr>
                </a:solidFill>
                <a:latin typeface="Arial" panose="020B0604020202020204" pitchFamily="34" charset="0"/>
                <a:ea typeface="Roboto Condensed" panose="02000000000000000000" pitchFamily="2" charset="0"/>
                <a:cs typeface="Arial" panose="020B0604020202020204" pitchFamily="34" charset="0"/>
              </a:rPr>
              <a:t>Koronavirüs</a:t>
            </a:r>
            <a:r>
              <a:rPr lang="tr-TR" dirty="0">
                <a:solidFill>
                  <a:schemeClr val="bg2">
                    <a:lumMod val="25000"/>
                  </a:schemeClr>
                </a:solidFill>
                <a:latin typeface="Arial" panose="020B0604020202020204" pitchFamily="34" charset="0"/>
                <a:ea typeface="Roboto Condensed" panose="02000000000000000000" pitchFamily="2" charset="0"/>
                <a:cs typeface="Arial" panose="020B0604020202020204" pitchFamily="34" charset="0"/>
              </a:rPr>
              <a:t> Hastalığı (COVID-19)</a:t>
            </a:r>
          </a:p>
          <a:p>
            <a:pPr algn="just">
              <a:lnSpc>
                <a:spcPct val="150000"/>
              </a:lnSpc>
            </a:pPr>
            <a:r>
              <a:rPr lang="tr-TR" dirty="0">
                <a:solidFill>
                  <a:schemeClr val="bg2">
                    <a:lumMod val="25000"/>
                  </a:schemeClr>
                </a:solidFill>
                <a:latin typeface="Arial" panose="020B0604020202020204" pitchFamily="34" charset="0"/>
                <a:ea typeface="Roboto Condensed" panose="02000000000000000000" pitchFamily="2" charset="0"/>
                <a:cs typeface="Arial" panose="020B0604020202020204" pitchFamily="34" charset="0"/>
              </a:rPr>
              <a:t>adı verilmiştir.</a:t>
            </a:r>
          </a:p>
        </p:txBody>
      </p:sp>
      <p:grpSp>
        <p:nvGrpSpPr>
          <p:cNvPr id="13" name="Group 156">
            <a:extLst>
              <a:ext uri="{FF2B5EF4-FFF2-40B4-BE49-F238E27FC236}">
                <a16:creationId xmlns:a16="http://schemas.microsoft.com/office/drawing/2014/main" xmlns="" id="{55A4E457-A6B6-F14B-A4FD-057F64731E35}"/>
              </a:ext>
            </a:extLst>
          </p:cNvPr>
          <p:cNvGrpSpPr/>
          <p:nvPr/>
        </p:nvGrpSpPr>
        <p:grpSpPr>
          <a:xfrm>
            <a:off x="293454" y="208831"/>
            <a:ext cx="2209226" cy="1678838"/>
            <a:chOff x="6678284" y="1581349"/>
            <a:chExt cx="4862744" cy="3695302"/>
          </a:xfrm>
        </p:grpSpPr>
        <p:grpSp>
          <p:nvGrpSpPr>
            <p:cNvPr id="14" name="Group 3">
              <a:extLst>
                <a:ext uri="{FF2B5EF4-FFF2-40B4-BE49-F238E27FC236}">
                  <a16:creationId xmlns:a16="http://schemas.microsoft.com/office/drawing/2014/main" xmlns="" id="{4E51587C-4BB2-6041-8E39-01A901971593}"/>
                </a:ext>
              </a:extLst>
            </p:cNvPr>
            <p:cNvGrpSpPr/>
            <p:nvPr/>
          </p:nvGrpSpPr>
          <p:grpSpPr>
            <a:xfrm>
              <a:off x="6678284" y="2381763"/>
              <a:ext cx="2674992" cy="2674992"/>
              <a:chOff x="822914" y="659192"/>
              <a:chExt cx="4961766" cy="4961766"/>
            </a:xfrm>
          </p:grpSpPr>
          <p:sp>
            <p:nvSpPr>
              <p:cNvPr id="110" name="Freeform 4">
                <a:extLst>
                  <a:ext uri="{FF2B5EF4-FFF2-40B4-BE49-F238E27FC236}">
                    <a16:creationId xmlns:a16="http://schemas.microsoft.com/office/drawing/2014/main" xmlns="" id="{EF5CAA60-ED80-7D43-8C37-748487FC8337}"/>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111" name="Freeform 5">
                <a:extLst>
                  <a:ext uri="{FF2B5EF4-FFF2-40B4-BE49-F238E27FC236}">
                    <a16:creationId xmlns:a16="http://schemas.microsoft.com/office/drawing/2014/main" xmlns="" id="{11C9F99B-FE62-5B44-B396-82E579CBE9BD}"/>
                  </a:ext>
                </a:extLst>
              </p:cNvPr>
              <p:cNvSpPr>
                <a:spLocks noChangeArrowheads="1"/>
              </p:cNvSpPr>
              <p:nvPr/>
            </p:nvSpPr>
            <p:spPr bwMode="auto">
              <a:xfrm>
                <a:off x="3004621"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12" name="Freeform 6">
                <a:extLst>
                  <a:ext uri="{FF2B5EF4-FFF2-40B4-BE49-F238E27FC236}">
                    <a16:creationId xmlns:a16="http://schemas.microsoft.com/office/drawing/2014/main" xmlns="" id="{FD527A74-0A7F-2140-8406-6E4E3AA44883}"/>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113" name="Freeform 7">
                <a:extLst>
                  <a:ext uri="{FF2B5EF4-FFF2-40B4-BE49-F238E27FC236}">
                    <a16:creationId xmlns:a16="http://schemas.microsoft.com/office/drawing/2014/main" xmlns="" id="{6E85B64B-F618-6D40-B4DB-5C200B7EB808}"/>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14" name="Freeform 8">
                <a:extLst>
                  <a:ext uri="{FF2B5EF4-FFF2-40B4-BE49-F238E27FC236}">
                    <a16:creationId xmlns:a16="http://schemas.microsoft.com/office/drawing/2014/main" xmlns="" id="{BCCA0C89-C0C8-D64C-B431-DD9CD739063A}"/>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115" name="Freeform 9">
                <a:extLst>
                  <a:ext uri="{FF2B5EF4-FFF2-40B4-BE49-F238E27FC236}">
                    <a16:creationId xmlns:a16="http://schemas.microsoft.com/office/drawing/2014/main" xmlns="" id="{08EFE368-9C17-754B-91C8-04EB1BEA0D8F}"/>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116" name="Freeform 10">
                <a:extLst>
                  <a:ext uri="{FF2B5EF4-FFF2-40B4-BE49-F238E27FC236}">
                    <a16:creationId xmlns:a16="http://schemas.microsoft.com/office/drawing/2014/main" xmlns="" id="{58D0B07A-35D5-3747-B718-79D2E48C009D}"/>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117" name="Freeform 11">
                <a:extLst>
                  <a:ext uri="{FF2B5EF4-FFF2-40B4-BE49-F238E27FC236}">
                    <a16:creationId xmlns:a16="http://schemas.microsoft.com/office/drawing/2014/main" xmlns="" id="{859792B4-EF07-8A49-AC52-E45578AF99F0}"/>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118" name="Freeform 12">
                <a:extLst>
                  <a:ext uri="{FF2B5EF4-FFF2-40B4-BE49-F238E27FC236}">
                    <a16:creationId xmlns:a16="http://schemas.microsoft.com/office/drawing/2014/main" xmlns="" id="{91B559B2-D639-D045-87B0-B36957E4E2BB}"/>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119" name="Freeform 13">
                <a:extLst>
                  <a:ext uri="{FF2B5EF4-FFF2-40B4-BE49-F238E27FC236}">
                    <a16:creationId xmlns:a16="http://schemas.microsoft.com/office/drawing/2014/main" xmlns="" id="{8D6514C1-4D9E-8948-99E5-891EFE6906D6}"/>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120" name="Freeform 14">
                <a:extLst>
                  <a:ext uri="{FF2B5EF4-FFF2-40B4-BE49-F238E27FC236}">
                    <a16:creationId xmlns:a16="http://schemas.microsoft.com/office/drawing/2014/main" xmlns="" id="{D1BBBCDF-9EA5-0A49-B66D-4B26B8DB840B}"/>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121" name="Freeform 15">
                <a:extLst>
                  <a:ext uri="{FF2B5EF4-FFF2-40B4-BE49-F238E27FC236}">
                    <a16:creationId xmlns:a16="http://schemas.microsoft.com/office/drawing/2014/main" xmlns="" id="{3FFF0156-8186-F145-ADEA-D3ACA846313E}"/>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122" name="Freeform 16">
                <a:extLst>
                  <a:ext uri="{FF2B5EF4-FFF2-40B4-BE49-F238E27FC236}">
                    <a16:creationId xmlns:a16="http://schemas.microsoft.com/office/drawing/2014/main" xmlns="" id="{E620C94E-A7F1-5941-8B87-637B68DE200D}"/>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123" name="Freeform 17">
                <a:extLst>
                  <a:ext uri="{FF2B5EF4-FFF2-40B4-BE49-F238E27FC236}">
                    <a16:creationId xmlns:a16="http://schemas.microsoft.com/office/drawing/2014/main" xmlns="" id="{B9BE3E0C-7F9E-6F4C-B7BA-27247FEF9EFE}"/>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124" name="Freeform 18">
                <a:extLst>
                  <a:ext uri="{FF2B5EF4-FFF2-40B4-BE49-F238E27FC236}">
                    <a16:creationId xmlns:a16="http://schemas.microsoft.com/office/drawing/2014/main" xmlns="" id="{1681B6C3-F96D-F141-A94E-F3BE38F8927C}"/>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125" name="Freeform 19">
                <a:extLst>
                  <a:ext uri="{FF2B5EF4-FFF2-40B4-BE49-F238E27FC236}">
                    <a16:creationId xmlns:a16="http://schemas.microsoft.com/office/drawing/2014/main" xmlns="" id="{266A8430-3A65-5A46-829C-62A26604D627}"/>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126" name="Freeform 20">
                <a:extLst>
                  <a:ext uri="{FF2B5EF4-FFF2-40B4-BE49-F238E27FC236}">
                    <a16:creationId xmlns:a16="http://schemas.microsoft.com/office/drawing/2014/main" xmlns="" id="{88C36147-226C-7340-A23B-67BBAFB6CA6E}"/>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127" name="Freeform 21">
                <a:extLst>
                  <a:ext uri="{FF2B5EF4-FFF2-40B4-BE49-F238E27FC236}">
                    <a16:creationId xmlns:a16="http://schemas.microsoft.com/office/drawing/2014/main" xmlns="" id="{7B6F3B7E-00F2-6642-89EC-B5A32CD64764}"/>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28" name="Freeform 22">
                <a:extLst>
                  <a:ext uri="{FF2B5EF4-FFF2-40B4-BE49-F238E27FC236}">
                    <a16:creationId xmlns:a16="http://schemas.microsoft.com/office/drawing/2014/main" xmlns="" id="{2C66079A-CEEF-4A43-9335-F554B471A0DD}"/>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129" name="Freeform 23">
                <a:extLst>
                  <a:ext uri="{FF2B5EF4-FFF2-40B4-BE49-F238E27FC236}">
                    <a16:creationId xmlns:a16="http://schemas.microsoft.com/office/drawing/2014/main" xmlns="" id="{F6AE039E-0097-A84D-AEDD-DC563D1E2ADF}"/>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30" name="Freeform 24">
                <a:extLst>
                  <a:ext uri="{FF2B5EF4-FFF2-40B4-BE49-F238E27FC236}">
                    <a16:creationId xmlns:a16="http://schemas.microsoft.com/office/drawing/2014/main" xmlns="" id="{09244119-B256-9746-8C4F-14EA066CB307}"/>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131" name="Freeform 25">
                <a:extLst>
                  <a:ext uri="{FF2B5EF4-FFF2-40B4-BE49-F238E27FC236}">
                    <a16:creationId xmlns:a16="http://schemas.microsoft.com/office/drawing/2014/main" xmlns="" id="{4D0B39D4-D206-7147-9EBB-B7F798DA60BC}"/>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132" name="Freeform 26">
                <a:extLst>
                  <a:ext uri="{FF2B5EF4-FFF2-40B4-BE49-F238E27FC236}">
                    <a16:creationId xmlns:a16="http://schemas.microsoft.com/office/drawing/2014/main" xmlns="" id="{67A725F5-5363-6E46-9DF7-68DA95BA5E90}"/>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133" name="Freeform 27">
                <a:extLst>
                  <a:ext uri="{FF2B5EF4-FFF2-40B4-BE49-F238E27FC236}">
                    <a16:creationId xmlns:a16="http://schemas.microsoft.com/office/drawing/2014/main" xmlns="" id="{D721EB98-6DE0-4544-8B89-D4E68C25062C}"/>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134" name="Freeform 28">
                <a:extLst>
                  <a:ext uri="{FF2B5EF4-FFF2-40B4-BE49-F238E27FC236}">
                    <a16:creationId xmlns:a16="http://schemas.microsoft.com/office/drawing/2014/main" xmlns="" id="{D3FE3C4B-9598-7641-82DC-2DD04DACB03A}"/>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135" name="Freeform 29">
                <a:extLst>
                  <a:ext uri="{FF2B5EF4-FFF2-40B4-BE49-F238E27FC236}">
                    <a16:creationId xmlns:a16="http://schemas.microsoft.com/office/drawing/2014/main" xmlns="" id="{7FAA4CE9-02E8-1341-B94F-E76F53995F34}"/>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136" name="Freeform 30">
                <a:extLst>
                  <a:ext uri="{FF2B5EF4-FFF2-40B4-BE49-F238E27FC236}">
                    <a16:creationId xmlns:a16="http://schemas.microsoft.com/office/drawing/2014/main" xmlns="" id="{A15085B1-D6A7-8A4F-BA48-650F48BB951D}"/>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137" name="Freeform 31">
                <a:extLst>
                  <a:ext uri="{FF2B5EF4-FFF2-40B4-BE49-F238E27FC236}">
                    <a16:creationId xmlns:a16="http://schemas.microsoft.com/office/drawing/2014/main" xmlns="" id="{3358CA9C-2174-1F40-9FD5-1171ECCABCED}"/>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138" name="Freeform 32">
                <a:extLst>
                  <a:ext uri="{FF2B5EF4-FFF2-40B4-BE49-F238E27FC236}">
                    <a16:creationId xmlns:a16="http://schemas.microsoft.com/office/drawing/2014/main" xmlns="" id="{92A4A26B-E20C-7147-9665-A9798A7EAD8B}"/>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139" name="Freeform 33">
                <a:extLst>
                  <a:ext uri="{FF2B5EF4-FFF2-40B4-BE49-F238E27FC236}">
                    <a16:creationId xmlns:a16="http://schemas.microsoft.com/office/drawing/2014/main" xmlns="" id="{EF845B69-54C8-F940-B3BC-986C867C83BC}"/>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140" name="Freeform 34">
                <a:extLst>
                  <a:ext uri="{FF2B5EF4-FFF2-40B4-BE49-F238E27FC236}">
                    <a16:creationId xmlns:a16="http://schemas.microsoft.com/office/drawing/2014/main" xmlns="" id="{30844A3F-F098-9047-BFD7-7522A0D0F126}"/>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141" name="Freeform 35">
                <a:extLst>
                  <a:ext uri="{FF2B5EF4-FFF2-40B4-BE49-F238E27FC236}">
                    <a16:creationId xmlns:a16="http://schemas.microsoft.com/office/drawing/2014/main" xmlns="" id="{5B8CA66B-2606-EC49-88B6-49F6CC44D373}"/>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142" name="Freeform 36">
                <a:extLst>
                  <a:ext uri="{FF2B5EF4-FFF2-40B4-BE49-F238E27FC236}">
                    <a16:creationId xmlns:a16="http://schemas.microsoft.com/office/drawing/2014/main" xmlns="" id="{402B8FDF-4BE3-024F-96F1-4F941D0967A7}"/>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43" name="Freeform 37">
                <a:extLst>
                  <a:ext uri="{FF2B5EF4-FFF2-40B4-BE49-F238E27FC236}">
                    <a16:creationId xmlns:a16="http://schemas.microsoft.com/office/drawing/2014/main" xmlns="" id="{252DEE23-D73B-014B-B751-0FC8F80BA969}"/>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44" name="Freeform 38">
                <a:extLst>
                  <a:ext uri="{FF2B5EF4-FFF2-40B4-BE49-F238E27FC236}">
                    <a16:creationId xmlns:a16="http://schemas.microsoft.com/office/drawing/2014/main" xmlns="" id="{D27DC6F6-A4E2-7449-B1B7-04007292C735}"/>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45" name="Freeform 39">
                <a:extLst>
                  <a:ext uri="{FF2B5EF4-FFF2-40B4-BE49-F238E27FC236}">
                    <a16:creationId xmlns:a16="http://schemas.microsoft.com/office/drawing/2014/main" xmlns="" id="{D9662DE2-AD89-CB42-A5EE-295D159D99C0}"/>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46" name="Freeform 40">
                <a:extLst>
                  <a:ext uri="{FF2B5EF4-FFF2-40B4-BE49-F238E27FC236}">
                    <a16:creationId xmlns:a16="http://schemas.microsoft.com/office/drawing/2014/main" xmlns="" id="{83795F97-1222-C144-A2AC-780D249B6093}"/>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47" name="Freeform 41">
                <a:extLst>
                  <a:ext uri="{FF2B5EF4-FFF2-40B4-BE49-F238E27FC236}">
                    <a16:creationId xmlns:a16="http://schemas.microsoft.com/office/drawing/2014/main" xmlns="" id="{82F9E25B-3E3E-494B-8C81-801F4872D32A}"/>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48" name="Freeform 42">
                <a:extLst>
                  <a:ext uri="{FF2B5EF4-FFF2-40B4-BE49-F238E27FC236}">
                    <a16:creationId xmlns:a16="http://schemas.microsoft.com/office/drawing/2014/main" xmlns="" id="{E8FA1DF8-18BE-7144-90BA-89C6DB278B7E}"/>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49" name="Freeform 43">
                <a:extLst>
                  <a:ext uri="{FF2B5EF4-FFF2-40B4-BE49-F238E27FC236}">
                    <a16:creationId xmlns:a16="http://schemas.microsoft.com/office/drawing/2014/main" xmlns="" id="{A22000C7-ED2B-5E45-A229-489A7A56F96D}"/>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50" name="Freeform 44">
                <a:extLst>
                  <a:ext uri="{FF2B5EF4-FFF2-40B4-BE49-F238E27FC236}">
                    <a16:creationId xmlns:a16="http://schemas.microsoft.com/office/drawing/2014/main" xmlns="" id="{41EC59BA-A10C-4545-90AB-E9801165973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51" name="Freeform 45">
                <a:extLst>
                  <a:ext uri="{FF2B5EF4-FFF2-40B4-BE49-F238E27FC236}">
                    <a16:creationId xmlns:a16="http://schemas.microsoft.com/office/drawing/2014/main" xmlns="" id="{565A7FDF-28E2-E340-85E2-C94EA53483DA}"/>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52" name="Freeform 46">
                <a:extLst>
                  <a:ext uri="{FF2B5EF4-FFF2-40B4-BE49-F238E27FC236}">
                    <a16:creationId xmlns:a16="http://schemas.microsoft.com/office/drawing/2014/main" xmlns="" id="{A654F9B3-50DB-0546-8FF8-FB853B2EF5B5}"/>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53" name="Freeform 47">
                <a:extLst>
                  <a:ext uri="{FF2B5EF4-FFF2-40B4-BE49-F238E27FC236}">
                    <a16:creationId xmlns:a16="http://schemas.microsoft.com/office/drawing/2014/main" xmlns="" id="{69CCEBC4-3CB4-154F-A201-11F922785852}"/>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15" name="Group 52">
              <a:extLst>
                <a:ext uri="{FF2B5EF4-FFF2-40B4-BE49-F238E27FC236}">
                  <a16:creationId xmlns:a16="http://schemas.microsoft.com/office/drawing/2014/main" xmlns="" id="{F3FAE45C-CBDE-9043-88BD-F2BB5655F553}"/>
                </a:ext>
              </a:extLst>
            </p:cNvPr>
            <p:cNvGrpSpPr/>
            <p:nvPr/>
          </p:nvGrpSpPr>
          <p:grpSpPr>
            <a:xfrm rot="1800000" flipH="1">
              <a:off x="9364504" y="1581349"/>
              <a:ext cx="2176524" cy="2176524"/>
              <a:chOff x="822914" y="659192"/>
              <a:chExt cx="4961766" cy="4961766"/>
            </a:xfrm>
          </p:grpSpPr>
          <p:sp>
            <p:nvSpPr>
              <p:cNvPr id="66" name="Freeform 53">
                <a:extLst>
                  <a:ext uri="{FF2B5EF4-FFF2-40B4-BE49-F238E27FC236}">
                    <a16:creationId xmlns:a16="http://schemas.microsoft.com/office/drawing/2014/main" xmlns="" id="{C4E7F1DA-08A7-A54B-B01A-C542C94921C0}"/>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67" name="Freeform 54">
                <a:extLst>
                  <a:ext uri="{FF2B5EF4-FFF2-40B4-BE49-F238E27FC236}">
                    <a16:creationId xmlns:a16="http://schemas.microsoft.com/office/drawing/2014/main" xmlns="" id="{09ABF6D5-7834-D248-B993-64C92028F129}"/>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68" name="Freeform 55">
                <a:extLst>
                  <a:ext uri="{FF2B5EF4-FFF2-40B4-BE49-F238E27FC236}">
                    <a16:creationId xmlns:a16="http://schemas.microsoft.com/office/drawing/2014/main" xmlns="" id="{EA67BE21-B061-D348-AD5F-A25739948D91}"/>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69" name="Freeform 56">
                <a:extLst>
                  <a:ext uri="{FF2B5EF4-FFF2-40B4-BE49-F238E27FC236}">
                    <a16:creationId xmlns:a16="http://schemas.microsoft.com/office/drawing/2014/main" xmlns="" id="{6D3888FB-2AAA-6348-8C35-97282E261301}"/>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70" name="Freeform 57">
                <a:extLst>
                  <a:ext uri="{FF2B5EF4-FFF2-40B4-BE49-F238E27FC236}">
                    <a16:creationId xmlns:a16="http://schemas.microsoft.com/office/drawing/2014/main" xmlns="" id="{D04382DE-8CBB-1146-9DD7-E16F4B13A411}"/>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71" name="Freeform 58">
                <a:extLst>
                  <a:ext uri="{FF2B5EF4-FFF2-40B4-BE49-F238E27FC236}">
                    <a16:creationId xmlns:a16="http://schemas.microsoft.com/office/drawing/2014/main" xmlns="" id="{E076752D-9575-B948-8850-F6174D874286}"/>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72" name="Freeform 59">
                <a:extLst>
                  <a:ext uri="{FF2B5EF4-FFF2-40B4-BE49-F238E27FC236}">
                    <a16:creationId xmlns:a16="http://schemas.microsoft.com/office/drawing/2014/main" xmlns="" id="{7C6AAB26-3396-B74C-9DC1-57F41E368859}"/>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73" name="Freeform 60">
                <a:extLst>
                  <a:ext uri="{FF2B5EF4-FFF2-40B4-BE49-F238E27FC236}">
                    <a16:creationId xmlns:a16="http://schemas.microsoft.com/office/drawing/2014/main" xmlns="" id="{FFCB3A1F-31DC-864E-A996-92336704BE46}"/>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74" name="Freeform 61">
                <a:extLst>
                  <a:ext uri="{FF2B5EF4-FFF2-40B4-BE49-F238E27FC236}">
                    <a16:creationId xmlns:a16="http://schemas.microsoft.com/office/drawing/2014/main" xmlns="" id="{23D3C800-4114-C841-9A26-840C65E75030}"/>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75" name="Freeform 62">
                <a:extLst>
                  <a:ext uri="{FF2B5EF4-FFF2-40B4-BE49-F238E27FC236}">
                    <a16:creationId xmlns:a16="http://schemas.microsoft.com/office/drawing/2014/main" xmlns="" id="{DF4E8155-45EF-1D42-98A7-0B7D2FD76ED9}"/>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76" name="Freeform 63">
                <a:extLst>
                  <a:ext uri="{FF2B5EF4-FFF2-40B4-BE49-F238E27FC236}">
                    <a16:creationId xmlns:a16="http://schemas.microsoft.com/office/drawing/2014/main" xmlns="" id="{015E2B5A-C6E2-184D-8923-37FB73A4FF3E}"/>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77" name="Freeform 64">
                <a:extLst>
                  <a:ext uri="{FF2B5EF4-FFF2-40B4-BE49-F238E27FC236}">
                    <a16:creationId xmlns:a16="http://schemas.microsoft.com/office/drawing/2014/main" xmlns="" id="{0809B150-5188-2246-8547-D768A388C78C}"/>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78" name="Freeform 65">
                <a:extLst>
                  <a:ext uri="{FF2B5EF4-FFF2-40B4-BE49-F238E27FC236}">
                    <a16:creationId xmlns:a16="http://schemas.microsoft.com/office/drawing/2014/main" xmlns="" id="{02F59190-F5F1-274E-B73D-6FA2DE517B1A}"/>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79" name="Freeform 66">
                <a:extLst>
                  <a:ext uri="{FF2B5EF4-FFF2-40B4-BE49-F238E27FC236}">
                    <a16:creationId xmlns:a16="http://schemas.microsoft.com/office/drawing/2014/main" xmlns="" id="{77D0CDC9-A7C8-5249-ADB4-057FDDB1E30A}"/>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80" name="Freeform 67">
                <a:extLst>
                  <a:ext uri="{FF2B5EF4-FFF2-40B4-BE49-F238E27FC236}">
                    <a16:creationId xmlns:a16="http://schemas.microsoft.com/office/drawing/2014/main" xmlns="" id="{6BF2D21A-2282-4A49-983F-70E95DEA2E66}"/>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81" name="Freeform 68">
                <a:extLst>
                  <a:ext uri="{FF2B5EF4-FFF2-40B4-BE49-F238E27FC236}">
                    <a16:creationId xmlns:a16="http://schemas.microsoft.com/office/drawing/2014/main" xmlns="" id="{3927113D-F61E-5840-9F6A-C907B571CB74}"/>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82" name="Freeform 69">
                <a:extLst>
                  <a:ext uri="{FF2B5EF4-FFF2-40B4-BE49-F238E27FC236}">
                    <a16:creationId xmlns:a16="http://schemas.microsoft.com/office/drawing/2014/main" xmlns="" id="{820F148F-A265-3F4F-B721-69173279430B}"/>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83" name="Freeform 70">
                <a:extLst>
                  <a:ext uri="{FF2B5EF4-FFF2-40B4-BE49-F238E27FC236}">
                    <a16:creationId xmlns:a16="http://schemas.microsoft.com/office/drawing/2014/main" xmlns="" id="{67FFB29B-13F3-D14C-98DD-67EAFFD1E7E2}"/>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84" name="Freeform 71">
                <a:extLst>
                  <a:ext uri="{FF2B5EF4-FFF2-40B4-BE49-F238E27FC236}">
                    <a16:creationId xmlns:a16="http://schemas.microsoft.com/office/drawing/2014/main" xmlns="" id="{EE31180A-BE42-D048-B6A7-AA390B0B0AA8}"/>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85" name="Freeform 72">
                <a:extLst>
                  <a:ext uri="{FF2B5EF4-FFF2-40B4-BE49-F238E27FC236}">
                    <a16:creationId xmlns:a16="http://schemas.microsoft.com/office/drawing/2014/main" xmlns="" id="{B65FF5B8-907B-224E-8D2D-A28BE9D616D7}"/>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86" name="Freeform 73">
                <a:extLst>
                  <a:ext uri="{FF2B5EF4-FFF2-40B4-BE49-F238E27FC236}">
                    <a16:creationId xmlns:a16="http://schemas.microsoft.com/office/drawing/2014/main" xmlns="" id="{2CEC5045-2073-F749-A3CA-762B50EB6811}"/>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87" name="Freeform 74">
                <a:extLst>
                  <a:ext uri="{FF2B5EF4-FFF2-40B4-BE49-F238E27FC236}">
                    <a16:creationId xmlns:a16="http://schemas.microsoft.com/office/drawing/2014/main" xmlns="" id="{D3386FE0-F8E8-E84D-A577-389AE4DD47E9}"/>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88" name="Freeform 75">
                <a:extLst>
                  <a:ext uri="{FF2B5EF4-FFF2-40B4-BE49-F238E27FC236}">
                    <a16:creationId xmlns:a16="http://schemas.microsoft.com/office/drawing/2014/main" xmlns="" id="{63AB8F5C-0E61-CA45-BBF5-94B12717786B}"/>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89" name="Freeform 76">
                <a:extLst>
                  <a:ext uri="{FF2B5EF4-FFF2-40B4-BE49-F238E27FC236}">
                    <a16:creationId xmlns:a16="http://schemas.microsoft.com/office/drawing/2014/main" xmlns="" id="{C5487C07-A57D-FB49-8A2B-23416A136981}"/>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90" name="Freeform 77">
                <a:extLst>
                  <a:ext uri="{FF2B5EF4-FFF2-40B4-BE49-F238E27FC236}">
                    <a16:creationId xmlns:a16="http://schemas.microsoft.com/office/drawing/2014/main" xmlns="" id="{618283D6-8AFB-9047-B7CC-1C3A8B59AA40}"/>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91" name="Freeform 78">
                <a:extLst>
                  <a:ext uri="{FF2B5EF4-FFF2-40B4-BE49-F238E27FC236}">
                    <a16:creationId xmlns:a16="http://schemas.microsoft.com/office/drawing/2014/main" xmlns="" id="{527C830E-2875-B040-AFB1-3F099F0E99CE}"/>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92" name="Freeform 79">
                <a:extLst>
                  <a:ext uri="{FF2B5EF4-FFF2-40B4-BE49-F238E27FC236}">
                    <a16:creationId xmlns:a16="http://schemas.microsoft.com/office/drawing/2014/main" xmlns="" id="{DAD24C8E-4125-AE44-AC91-9B5112F13922}"/>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93" name="Freeform 80">
                <a:extLst>
                  <a:ext uri="{FF2B5EF4-FFF2-40B4-BE49-F238E27FC236}">
                    <a16:creationId xmlns:a16="http://schemas.microsoft.com/office/drawing/2014/main" xmlns="" id="{C00D16AC-ED09-164B-8791-0244D7A96C94}"/>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94" name="Freeform 81">
                <a:extLst>
                  <a:ext uri="{FF2B5EF4-FFF2-40B4-BE49-F238E27FC236}">
                    <a16:creationId xmlns:a16="http://schemas.microsoft.com/office/drawing/2014/main" xmlns="" id="{FB80B35E-0759-CF42-AAB6-4FE01C313A12}"/>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95" name="Freeform 82">
                <a:extLst>
                  <a:ext uri="{FF2B5EF4-FFF2-40B4-BE49-F238E27FC236}">
                    <a16:creationId xmlns:a16="http://schemas.microsoft.com/office/drawing/2014/main" xmlns="" id="{51DF660A-3EC6-ED40-8D3B-E80AFF21498B}"/>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96" name="Freeform 83">
                <a:extLst>
                  <a:ext uri="{FF2B5EF4-FFF2-40B4-BE49-F238E27FC236}">
                    <a16:creationId xmlns:a16="http://schemas.microsoft.com/office/drawing/2014/main" xmlns="" id="{FC920369-3106-DE4C-A6B5-2580B35E905E}"/>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97" name="Freeform 84">
                <a:extLst>
                  <a:ext uri="{FF2B5EF4-FFF2-40B4-BE49-F238E27FC236}">
                    <a16:creationId xmlns:a16="http://schemas.microsoft.com/office/drawing/2014/main" xmlns="" id="{BF2F1B20-C517-3941-9ED4-156C27BDE341}"/>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98" name="Freeform 85">
                <a:extLst>
                  <a:ext uri="{FF2B5EF4-FFF2-40B4-BE49-F238E27FC236}">
                    <a16:creationId xmlns:a16="http://schemas.microsoft.com/office/drawing/2014/main" xmlns="" id="{073C5CAF-C410-0C43-ACAE-3532026655CE}"/>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86">
                <a:extLst>
                  <a:ext uri="{FF2B5EF4-FFF2-40B4-BE49-F238E27FC236}">
                    <a16:creationId xmlns:a16="http://schemas.microsoft.com/office/drawing/2014/main" xmlns="" id="{84AD6272-8AD0-0F4D-8DEA-A25817D24D78}"/>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00" name="Freeform 87">
                <a:extLst>
                  <a:ext uri="{FF2B5EF4-FFF2-40B4-BE49-F238E27FC236}">
                    <a16:creationId xmlns:a16="http://schemas.microsoft.com/office/drawing/2014/main" xmlns="" id="{EE173632-FD45-1343-9F39-93A7293FD7BC}"/>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01" name="Freeform 88">
                <a:extLst>
                  <a:ext uri="{FF2B5EF4-FFF2-40B4-BE49-F238E27FC236}">
                    <a16:creationId xmlns:a16="http://schemas.microsoft.com/office/drawing/2014/main" xmlns="" id="{67B3EE01-F1E0-754D-966A-EFE7E63A0AA8}"/>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02" name="Freeform 89">
                <a:extLst>
                  <a:ext uri="{FF2B5EF4-FFF2-40B4-BE49-F238E27FC236}">
                    <a16:creationId xmlns:a16="http://schemas.microsoft.com/office/drawing/2014/main" xmlns="" id="{8B0E89DC-043F-F844-974B-3B24A34D3583}"/>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03" name="Freeform 90">
                <a:extLst>
                  <a:ext uri="{FF2B5EF4-FFF2-40B4-BE49-F238E27FC236}">
                    <a16:creationId xmlns:a16="http://schemas.microsoft.com/office/drawing/2014/main" xmlns="" id="{B86F65A3-81CF-9443-948E-0A948FBD076F}"/>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04" name="Freeform 91">
                <a:extLst>
                  <a:ext uri="{FF2B5EF4-FFF2-40B4-BE49-F238E27FC236}">
                    <a16:creationId xmlns:a16="http://schemas.microsoft.com/office/drawing/2014/main" xmlns="" id="{8C8A0252-A3F9-8F4C-A197-4160DED33E46}"/>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05" name="Freeform 92">
                <a:extLst>
                  <a:ext uri="{FF2B5EF4-FFF2-40B4-BE49-F238E27FC236}">
                    <a16:creationId xmlns:a16="http://schemas.microsoft.com/office/drawing/2014/main" xmlns="" id="{79CB04AE-C114-E740-A70A-1D5C3FEA6142}"/>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06" name="Freeform 93">
                <a:extLst>
                  <a:ext uri="{FF2B5EF4-FFF2-40B4-BE49-F238E27FC236}">
                    <a16:creationId xmlns:a16="http://schemas.microsoft.com/office/drawing/2014/main" xmlns="" id="{99E5FFDC-DEB1-5245-AE01-0C3C4FCBE2E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07" name="Freeform 94">
                <a:extLst>
                  <a:ext uri="{FF2B5EF4-FFF2-40B4-BE49-F238E27FC236}">
                    <a16:creationId xmlns:a16="http://schemas.microsoft.com/office/drawing/2014/main" xmlns="" id="{0C22E894-E137-6143-9491-77EF0209405A}"/>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08" name="Freeform 95">
                <a:extLst>
                  <a:ext uri="{FF2B5EF4-FFF2-40B4-BE49-F238E27FC236}">
                    <a16:creationId xmlns:a16="http://schemas.microsoft.com/office/drawing/2014/main" xmlns="" id="{6EFC800C-D0A1-9F4A-80F8-22386C33B9E6}"/>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09" name="Freeform 96">
                <a:extLst>
                  <a:ext uri="{FF2B5EF4-FFF2-40B4-BE49-F238E27FC236}">
                    <a16:creationId xmlns:a16="http://schemas.microsoft.com/office/drawing/2014/main" xmlns="" id="{73DBD7A7-3AD5-BA45-ACFC-F456881B89F4}"/>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20" name="Group 101">
              <a:extLst>
                <a:ext uri="{FF2B5EF4-FFF2-40B4-BE49-F238E27FC236}">
                  <a16:creationId xmlns:a16="http://schemas.microsoft.com/office/drawing/2014/main" xmlns="" id="{D4819ABE-12DD-0D4E-BBAE-D0B7AA5CBFDE}"/>
                </a:ext>
              </a:extLst>
            </p:cNvPr>
            <p:cNvGrpSpPr/>
            <p:nvPr/>
          </p:nvGrpSpPr>
          <p:grpSpPr>
            <a:xfrm rot="20997500">
              <a:off x="9338700" y="3927260"/>
              <a:ext cx="1349391" cy="1349391"/>
              <a:chOff x="822914" y="659192"/>
              <a:chExt cx="4961766" cy="4961766"/>
            </a:xfrm>
          </p:grpSpPr>
          <p:sp>
            <p:nvSpPr>
              <p:cNvPr id="22" name="Freeform 102">
                <a:extLst>
                  <a:ext uri="{FF2B5EF4-FFF2-40B4-BE49-F238E27FC236}">
                    <a16:creationId xmlns:a16="http://schemas.microsoft.com/office/drawing/2014/main" xmlns="" id="{7A13156C-991C-6F4D-9699-DBE2E12E048F}"/>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23" name="Freeform 103">
                <a:extLst>
                  <a:ext uri="{FF2B5EF4-FFF2-40B4-BE49-F238E27FC236}">
                    <a16:creationId xmlns:a16="http://schemas.microsoft.com/office/drawing/2014/main" xmlns="" id="{D591544B-C429-9B44-9055-628BE6A00775}"/>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4" name="Freeform 104">
                <a:extLst>
                  <a:ext uri="{FF2B5EF4-FFF2-40B4-BE49-F238E27FC236}">
                    <a16:creationId xmlns:a16="http://schemas.microsoft.com/office/drawing/2014/main" xmlns="" id="{FA20EAA5-50CF-DE49-89B7-ED144EE377CA}"/>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25" name="Freeform 105">
                <a:extLst>
                  <a:ext uri="{FF2B5EF4-FFF2-40B4-BE49-F238E27FC236}">
                    <a16:creationId xmlns:a16="http://schemas.microsoft.com/office/drawing/2014/main" xmlns="" id="{171522E9-6051-544F-8670-D6533D739BD1}"/>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6" name="Freeform 106">
                <a:extLst>
                  <a:ext uri="{FF2B5EF4-FFF2-40B4-BE49-F238E27FC236}">
                    <a16:creationId xmlns:a16="http://schemas.microsoft.com/office/drawing/2014/main" xmlns="" id="{26D58E91-7E48-4D44-9736-EDC12F194851}"/>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27" name="Freeform 107">
                <a:extLst>
                  <a:ext uri="{FF2B5EF4-FFF2-40B4-BE49-F238E27FC236}">
                    <a16:creationId xmlns:a16="http://schemas.microsoft.com/office/drawing/2014/main" xmlns="" id="{25362D94-8D6B-DD4B-8D13-F2BA9BEBD533}"/>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28" name="Freeform 108">
                <a:extLst>
                  <a:ext uri="{FF2B5EF4-FFF2-40B4-BE49-F238E27FC236}">
                    <a16:creationId xmlns:a16="http://schemas.microsoft.com/office/drawing/2014/main" xmlns="" id="{91CFCC4C-36E5-8449-BB9A-FAF642B5ED21}"/>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29" name="Freeform 109">
                <a:extLst>
                  <a:ext uri="{FF2B5EF4-FFF2-40B4-BE49-F238E27FC236}">
                    <a16:creationId xmlns:a16="http://schemas.microsoft.com/office/drawing/2014/main" xmlns="" id="{D077C577-7020-864E-A8FB-9E2BBB026558}"/>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30" name="Freeform 110">
                <a:extLst>
                  <a:ext uri="{FF2B5EF4-FFF2-40B4-BE49-F238E27FC236}">
                    <a16:creationId xmlns:a16="http://schemas.microsoft.com/office/drawing/2014/main" xmlns="" id="{70AB20D3-4400-474B-8693-4340DC6B3146}"/>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31" name="Freeform 111">
                <a:extLst>
                  <a:ext uri="{FF2B5EF4-FFF2-40B4-BE49-F238E27FC236}">
                    <a16:creationId xmlns:a16="http://schemas.microsoft.com/office/drawing/2014/main" xmlns="" id="{F72B9CA7-15B7-2643-96E5-B16FF8F1B2BC}"/>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32" name="Freeform 112">
                <a:extLst>
                  <a:ext uri="{FF2B5EF4-FFF2-40B4-BE49-F238E27FC236}">
                    <a16:creationId xmlns:a16="http://schemas.microsoft.com/office/drawing/2014/main" xmlns="" id="{164F8F3E-941F-4D4F-9FBD-88398DCC0A6E}"/>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33" name="Freeform 113">
                <a:extLst>
                  <a:ext uri="{FF2B5EF4-FFF2-40B4-BE49-F238E27FC236}">
                    <a16:creationId xmlns:a16="http://schemas.microsoft.com/office/drawing/2014/main" xmlns="" id="{DE3B9C2A-C1DF-724B-A933-C4AA9E8CC046}"/>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34" name="Freeform 114">
                <a:extLst>
                  <a:ext uri="{FF2B5EF4-FFF2-40B4-BE49-F238E27FC236}">
                    <a16:creationId xmlns:a16="http://schemas.microsoft.com/office/drawing/2014/main" xmlns="" id="{FF9586E8-10EF-6343-8BCD-4A25E476163D}"/>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35" name="Freeform 115">
                <a:extLst>
                  <a:ext uri="{FF2B5EF4-FFF2-40B4-BE49-F238E27FC236}">
                    <a16:creationId xmlns:a16="http://schemas.microsoft.com/office/drawing/2014/main" xmlns="" id="{01B1351A-790E-6745-841B-415F0FED29DF}"/>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36" name="Freeform 116">
                <a:extLst>
                  <a:ext uri="{FF2B5EF4-FFF2-40B4-BE49-F238E27FC236}">
                    <a16:creationId xmlns:a16="http://schemas.microsoft.com/office/drawing/2014/main" xmlns="" id="{6710A577-CB4C-5D40-B4BF-3B1FB85FA29A}"/>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37" name="Freeform 117">
                <a:extLst>
                  <a:ext uri="{FF2B5EF4-FFF2-40B4-BE49-F238E27FC236}">
                    <a16:creationId xmlns:a16="http://schemas.microsoft.com/office/drawing/2014/main" xmlns="" id="{0198329E-615A-974F-B30A-79CA9DD38407}"/>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38" name="Freeform 118">
                <a:extLst>
                  <a:ext uri="{FF2B5EF4-FFF2-40B4-BE49-F238E27FC236}">
                    <a16:creationId xmlns:a16="http://schemas.microsoft.com/office/drawing/2014/main" xmlns="" id="{4A5C4804-DAA3-FC4C-B648-62079882C523}"/>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39" name="Freeform 119">
                <a:extLst>
                  <a:ext uri="{FF2B5EF4-FFF2-40B4-BE49-F238E27FC236}">
                    <a16:creationId xmlns:a16="http://schemas.microsoft.com/office/drawing/2014/main" xmlns="" id="{FB2C112C-C653-A24D-980C-BD0F48A49C2A}"/>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40" name="Freeform 120">
                <a:extLst>
                  <a:ext uri="{FF2B5EF4-FFF2-40B4-BE49-F238E27FC236}">
                    <a16:creationId xmlns:a16="http://schemas.microsoft.com/office/drawing/2014/main" xmlns="" id="{7D11DAEE-BE14-C24F-A6AF-47114D97ABCA}"/>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41" name="Freeform 121">
                <a:extLst>
                  <a:ext uri="{FF2B5EF4-FFF2-40B4-BE49-F238E27FC236}">
                    <a16:creationId xmlns:a16="http://schemas.microsoft.com/office/drawing/2014/main" xmlns="" id="{272C1C3A-BB5B-6242-A0C0-BBC816B1F916}"/>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42" name="Freeform 122">
                <a:extLst>
                  <a:ext uri="{FF2B5EF4-FFF2-40B4-BE49-F238E27FC236}">
                    <a16:creationId xmlns:a16="http://schemas.microsoft.com/office/drawing/2014/main" xmlns="" id="{718F86AC-0BF5-E946-AD5D-8975B4716F11}"/>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43" name="Freeform 123">
                <a:extLst>
                  <a:ext uri="{FF2B5EF4-FFF2-40B4-BE49-F238E27FC236}">
                    <a16:creationId xmlns:a16="http://schemas.microsoft.com/office/drawing/2014/main" xmlns="" id="{A0ECF4B7-5FA9-0A42-B55C-2731B8729AA6}"/>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44" name="Freeform 124">
                <a:extLst>
                  <a:ext uri="{FF2B5EF4-FFF2-40B4-BE49-F238E27FC236}">
                    <a16:creationId xmlns:a16="http://schemas.microsoft.com/office/drawing/2014/main" xmlns="" id="{3B7D4A95-1CD2-2E4E-9388-07A16C7277D9}"/>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45" name="Freeform 125">
                <a:extLst>
                  <a:ext uri="{FF2B5EF4-FFF2-40B4-BE49-F238E27FC236}">
                    <a16:creationId xmlns:a16="http://schemas.microsoft.com/office/drawing/2014/main" xmlns="" id="{D0660694-F892-3B4C-9BE7-54469C2A6C33}"/>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46" name="Freeform 126">
                <a:extLst>
                  <a:ext uri="{FF2B5EF4-FFF2-40B4-BE49-F238E27FC236}">
                    <a16:creationId xmlns:a16="http://schemas.microsoft.com/office/drawing/2014/main" xmlns="" id="{1CA4E61C-14A5-4D44-B3A5-B2AE0B004909}"/>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47" name="Freeform 127">
                <a:extLst>
                  <a:ext uri="{FF2B5EF4-FFF2-40B4-BE49-F238E27FC236}">
                    <a16:creationId xmlns:a16="http://schemas.microsoft.com/office/drawing/2014/main" xmlns="" id="{FAC1AB42-5241-2B45-9D45-1BE41796D8BC}"/>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48" name="Freeform 128">
                <a:extLst>
                  <a:ext uri="{FF2B5EF4-FFF2-40B4-BE49-F238E27FC236}">
                    <a16:creationId xmlns:a16="http://schemas.microsoft.com/office/drawing/2014/main" xmlns="" id="{ECD1ACD7-7173-F14F-A186-04A705C90556}"/>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49" name="Freeform 129">
                <a:extLst>
                  <a:ext uri="{FF2B5EF4-FFF2-40B4-BE49-F238E27FC236}">
                    <a16:creationId xmlns:a16="http://schemas.microsoft.com/office/drawing/2014/main" xmlns="" id="{9E63B119-007E-3945-A90C-81FB80420EE5}"/>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50" name="Freeform 130">
                <a:extLst>
                  <a:ext uri="{FF2B5EF4-FFF2-40B4-BE49-F238E27FC236}">
                    <a16:creationId xmlns:a16="http://schemas.microsoft.com/office/drawing/2014/main" xmlns="" id="{47703F56-3897-0147-892A-7F7C362FA5D3}"/>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51" name="Freeform 131">
                <a:extLst>
                  <a:ext uri="{FF2B5EF4-FFF2-40B4-BE49-F238E27FC236}">
                    <a16:creationId xmlns:a16="http://schemas.microsoft.com/office/drawing/2014/main" xmlns="" id="{1FCAA07B-5FC1-F94C-8E0D-B75A10C78244}"/>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52" name="Freeform 132">
                <a:extLst>
                  <a:ext uri="{FF2B5EF4-FFF2-40B4-BE49-F238E27FC236}">
                    <a16:creationId xmlns:a16="http://schemas.microsoft.com/office/drawing/2014/main" xmlns="" id="{D81C841A-709F-C943-8611-358C579EAF7F}"/>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53" name="Freeform 133">
                <a:extLst>
                  <a:ext uri="{FF2B5EF4-FFF2-40B4-BE49-F238E27FC236}">
                    <a16:creationId xmlns:a16="http://schemas.microsoft.com/office/drawing/2014/main" xmlns="" id="{50B03D9E-AA97-5D4E-9945-4446A5602222}"/>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54" name="Freeform 134">
                <a:extLst>
                  <a:ext uri="{FF2B5EF4-FFF2-40B4-BE49-F238E27FC236}">
                    <a16:creationId xmlns:a16="http://schemas.microsoft.com/office/drawing/2014/main" xmlns="" id="{B51149F8-D19C-ED4C-9672-E9BA912D99BD}"/>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135">
                <a:extLst>
                  <a:ext uri="{FF2B5EF4-FFF2-40B4-BE49-F238E27FC236}">
                    <a16:creationId xmlns:a16="http://schemas.microsoft.com/office/drawing/2014/main" xmlns="" id="{BDC6F2CB-C48F-4644-9C79-F21B07FE3FF1}"/>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56" name="Freeform 136">
                <a:extLst>
                  <a:ext uri="{FF2B5EF4-FFF2-40B4-BE49-F238E27FC236}">
                    <a16:creationId xmlns:a16="http://schemas.microsoft.com/office/drawing/2014/main" xmlns="" id="{C8505B07-0291-EB4B-A0E8-3489C6227C66}"/>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57" name="Freeform 137">
                <a:extLst>
                  <a:ext uri="{FF2B5EF4-FFF2-40B4-BE49-F238E27FC236}">
                    <a16:creationId xmlns:a16="http://schemas.microsoft.com/office/drawing/2014/main" xmlns="" id="{18657893-535C-CF46-BA76-E2E78ADB7457}"/>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58" name="Freeform 138">
                <a:extLst>
                  <a:ext uri="{FF2B5EF4-FFF2-40B4-BE49-F238E27FC236}">
                    <a16:creationId xmlns:a16="http://schemas.microsoft.com/office/drawing/2014/main" xmlns="" id="{B7A0B6B8-6B05-864F-B3A0-40B7BF5A599D}"/>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59" name="Freeform 139">
                <a:extLst>
                  <a:ext uri="{FF2B5EF4-FFF2-40B4-BE49-F238E27FC236}">
                    <a16:creationId xmlns:a16="http://schemas.microsoft.com/office/drawing/2014/main" xmlns="" id="{C5ED7538-F9B7-7242-9ED5-ABF55BD57DFC}"/>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60" name="Freeform 140">
                <a:extLst>
                  <a:ext uri="{FF2B5EF4-FFF2-40B4-BE49-F238E27FC236}">
                    <a16:creationId xmlns:a16="http://schemas.microsoft.com/office/drawing/2014/main" xmlns="" id="{CD0B1EDC-FE06-E94F-A665-2A4E08B126A1}"/>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61" name="Freeform 141">
                <a:extLst>
                  <a:ext uri="{FF2B5EF4-FFF2-40B4-BE49-F238E27FC236}">
                    <a16:creationId xmlns:a16="http://schemas.microsoft.com/office/drawing/2014/main" xmlns="" id="{B26EDDFA-BE0D-0545-A77F-BB1688349889}"/>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62" name="Freeform 142">
                <a:extLst>
                  <a:ext uri="{FF2B5EF4-FFF2-40B4-BE49-F238E27FC236}">
                    <a16:creationId xmlns:a16="http://schemas.microsoft.com/office/drawing/2014/main" xmlns="" id="{2481D26F-011B-864D-8AC5-62EFDE0E5D32}"/>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63" name="Freeform 143">
                <a:extLst>
                  <a:ext uri="{FF2B5EF4-FFF2-40B4-BE49-F238E27FC236}">
                    <a16:creationId xmlns:a16="http://schemas.microsoft.com/office/drawing/2014/main" xmlns="" id="{96B833C1-E0D5-9341-9A19-EEDC24726AAB}"/>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64" name="Freeform 144">
                <a:extLst>
                  <a:ext uri="{FF2B5EF4-FFF2-40B4-BE49-F238E27FC236}">
                    <a16:creationId xmlns:a16="http://schemas.microsoft.com/office/drawing/2014/main" xmlns="" id="{2961ED9F-0686-864E-A0EA-6DB6E59D098F}"/>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65" name="Freeform 145">
                <a:extLst>
                  <a:ext uri="{FF2B5EF4-FFF2-40B4-BE49-F238E27FC236}">
                    <a16:creationId xmlns:a16="http://schemas.microsoft.com/office/drawing/2014/main" xmlns="" id="{62ACBDD7-489F-D948-8054-53837DBC3CDD}"/>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sp>
        <p:nvSpPr>
          <p:cNvPr id="11" name="Aşağı Ok 10">
            <a:extLst>
              <a:ext uri="{FF2B5EF4-FFF2-40B4-BE49-F238E27FC236}">
                <a16:creationId xmlns:a16="http://schemas.microsoft.com/office/drawing/2014/main" xmlns="" id="{9D3C2B71-7CCF-404B-BC72-BBF378742783}"/>
              </a:ext>
            </a:extLst>
          </p:cNvPr>
          <p:cNvSpPr/>
          <p:nvPr/>
        </p:nvSpPr>
        <p:spPr>
          <a:xfrm>
            <a:off x="10092399" y="2101652"/>
            <a:ext cx="185118" cy="37373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a:p>
        </p:txBody>
      </p:sp>
      <p:sp>
        <p:nvSpPr>
          <p:cNvPr id="12" name="Metin kutusu 11">
            <a:extLst>
              <a:ext uri="{FF2B5EF4-FFF2-40B4-BE49-F238E27FC236}">
                <a16:creationId xmlns:a16="http://schemas.microsoft.com/office/drawing/2014/main" xmlns="" id="{356F1436-5261-584F-997A-7BE428D749B5}"/>
              </a:ext>
            </a:extLst>
          </p:cNvPr>
          <p:cNvSpPr txBox="1"/>
          <p:nvPr/>
        </p:nvSpPr>
        <p:spPr>
          <a:xfrm>
            <a:off x="9889265" y="2479830"/>
            <a:ext cx="711707" cy="276999"/>
          </a:xfrm>
          <a:prstGeom prst="rect">
            <a:avLst/>
          </a:prstGeom>
          <a:noFill/>
        </p:spPr>
        <p:txBody>
          <a:bodyPr wrap="square" rtlCol="0">
            <a:spAutoFit/>
          </a:bodyPr>
          <a:lstStyle/>
          <a:p>
            <a:r>
              <a:rPr lang="tr-TR" sz="1200" dirty="0"/>
              <a:t>WUHAN</a:t>
            </a:r>
          </a:p>
        </p:txBody>
      </p:sp>
    </p:spTree>
    <p:extLst>
      <p:ext uri="{BB962C8B-B14F-4D97-AF65-F5344CB8AC3E}">
        <p14:creationId xmlns:p14="http://schemas.microsoft.com/office/powerpoint/2010/main" val="21934608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F0921C8-6D1E-4E55-8F18-F2037FDB78FA}"/>
              </a:ext>
            </a:extLst>
          </p:cNvPr>
          <p:cNvSpPr/>
          <p:nvPr/>
        </p:nvSpPr>
        <p:spPr>
          <a:xfrm>
            <a:off x="6096000" y="1611669"/>
            <a:ext cx="5272248" cy="1754326"/>
          </a:xfrm>
          <a:prstGeom prst="rect">
            <a:avLst/>
          </a:prstGeom>
        </p:spPr>
        <p:txBody>
          <a:bodyPr wrap="square">
            <a:spAutoFit/>
          </a:bodyPr>
          <a:lstStyle/>
          <a:p>
            <a:r>
              <a:rPr lang="en-ID" sz="3600" b="1" dirty="0">
                <a:solidFill>
                  <a:srgbClr val="C00000"/>
                </a:solidFill>
                <a:latin typeface="Arial" panose="020B0604020202020204" pitchFamily="34" charset="0"/>
                <a:ea typeface="Roboto Slab" pitchFamily="2" charset="0"/>
                <a:cs typeface="Arial" panose="020B0604020202020204" pitchFamily="34" charset="0"/>
              </a:rPr>
              <a:t>COVID-19’UN</a:t>
            </a:r>
          </a:p>
          <a:p>
            <a:r>
              <a:rPr lang="en-ID" sz="3600" b="1" dirty="0">
                <a:latin typeface="Arial" panose="020B0604020202020204" pitchFamily="34" charset="0"/>
                <a:ea typeface="Roboto Slab" pitchFamily="2" charset="0"/>
                <a:cs typeface="Arial" panose="020B0604020202020204" pitchFamily="34" charset="0"/>
              </a:rPr>
              <a:t>BELİRTİLERİ NELERDİR?</a:t>
            </a:r>
          </a:p>
        </p:txBody>
      </p:sp>
      <p:sp>
        <p:nvSpPr>
          <p:cNvPr id="14" name="TextBox 13">
            <a:extLst>
              <a:ext uri="{FF2B5EF4-FFF2-40B4-BE49-F238E27FC236}">
                <a16:creationId xmlns:a16="http://schemas.microsoft.com/office/drawing/2014/main" xmlns="" id="{34D4C964-1A4B-44C3-A3D1-87CC322A8297}"/>
              </a:ext>
            </a:extLst>
          </p:cNvPr>
          <p:cNvSpPr txBox="1"/>
          <p:nvPr/>
        </p:nvSpPr>
        <p:spPr>
          <a:xfrm>
            <a:off x="6151704" y="3430333"/>
            <a:ext cx="5362857" cy="1938992"/>
          </a:xfrm>
          <a:prstGeom prst="rect">
            <a:avLst/>
          </a:prstGeom>
          <a:noFill/>
        </p:spPr>
        <p:txBody>
          <a:bodyPr wrap="square" rtlCol="0">
            <a:spAutoFit/>
          </a:bodyPr>
          <a:lstStyle/>
          <a:p>
            <a:pPr algn="just">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Yüksek ateş, öksürük, nefes darlığı, baş ağrısı, boğaz ağrısı, burun akıntısı, kas ve eklem ağrısı, halsizlik, koku ve tat alma duyusu kaybı, ishal bu hastalığın belirtileridir. Şiddetli olgularda zatürre, ağır solunum yetmezliği, böbrek yetmezliği ve ölüm gelişebilmektedir.</a:t>
            </a:r>
          </a:p>
        </p:txBody>
      </p:sp>
      <p:grpSp>
        <p:nvGrpSpPr>
          <p:cNvPr id="13" name="Group 156">
            <a:extLst>
              <a:ext uri="{FF2B5EF4-FFF2-40B4-BE49-F238E27FC236}">
                <a16:creationId xmlns:a16="http://schemas.microsoft.com/office/drawing/2014/main" xmlns="" id="{416CA443-41EC-E74F-89A5-1926ED13D9BD}"/>
              </a:ext>
            </a:extLst>
          </p:cNvPr>
          <p:cNvGrpSpPr/>
          <p:nvPr/>
        </p:nvGrpSpPr>
        <p:grpSpPr>
          <a:xfrm rot="14475331">
            <a:off x="9337716" y="536496"/>
            <a:ext cx="2209226" cy="1678838"/>
            <a:chOff x="6678284" y="1581349"/>
            <a:chExt cx="4862744" cy="3695302"/>
          </a:xfrm>
        </p:grpSpPr>
        <p:grpSp>
          <p:nvGrpSpPr>
            <p:cNvPr id="16" name="Group 3">
              <a:extLst>
                <a:ext uri="{FF2B5EF4-FFF2-40B4-BE49-F238E27FC236}">
                  <a16:creationId xmlns:a16="http://schemas.microsoft.com/office/drawing/2014/main" xmlns="" id="{4610F7E9-92EE-8348-BC33-404BE63EBEFE}"/>
                </a:ext>
              </a:extLst>
            </p:cNvPr>
            <p:cNvGrpSpPr/>
            <p:nvPr/>
          </p:nvGrpSpPr>
          <p:grpSpPr>
            <a:xfrm>
              <a:off x="6678284" y="2381763"/>
              <a:ext cx="2674992" cy="2674992"/>
              <a:chOff x="822914" y="659192"/>
              <a:chExt cx="4961766" cy="4961766"/>
            </a:xfrm>
          </p:grpSpPr>
          <p:sp>
            <p:nvSpPr>
              <p:cNvPr id="107" name="Freeform 4">
                <a:extLst>
                  <a:ext uri="{FF2B5EF4-FFF2-40B4-BE49-F238E27FC236}">
                    <a16:creationId xmlns:a16="http://schemas.microsoft.com/office/drawing/2014/main" xmlns="" id="{DA37CF98-065C-4F44-84D5-D00673D68260}"/>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108" name="Freeform 5">
                <a:extLst>
                  <a:ext uri="{FF2B5EF4-FFF2-40B4-BE49-F238E27FC236}">
                    <a16:creationId xmlns:a16="http://schemas.microsoft.com/office/drawing/2014/main" xmlns="" id="{1DD742BD-2699-ED4E-A746-7D800882E1CC}"/>
                  </a:ext>
                </a:extLst>
              </p:cNvPr>
              <p:cNvSpPr>
                <a:spLocks noChangeArrowheads="1"/>
              </p:cNvSpPr>
              <p:nvPr/>
            </p:nvSpPr>
            <p:spPr bwMode="auto">
              <a:xfrm>
                <a:off x="3004621"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09" name="Freeform 6">
                <a:extLst>
                  <a:ext uri="{FF2B5EF4-FFF2-40B4-BE49-F238E27FC236}">
                    <a16:creationId xmlns:a16="http://schemas.microsoft.com/office/drawing/2014/main" xmlns="" id="{7C865C69-47B5-4D44-BA81-3ABA80B2167B}"/>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110" name="Freeform 7">
                <a:extLst>
                  <a:ext uri="{FF2B5EF4-FFF2-40B4-BE49-F238E27FC236}">
                    <a16:creationId xmlns:a16="http://schemas.microsoft.com/office/drawing/2014/main" xmlns="" id="{6BD148DE-0B8F-8B4E-A336-FA63C5C1AA03}"/>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11" name="Freeform 8">
                <a:extLst>
                  <a:ext uri="{FF2B5EF4-FFF2-40B4-BE49-F238E27FC236}">
                    <a16:creationId xmlns:a16="http://schemas.microsoft.com/office/drawing/2014/main" xmlns="" id="{E14C61C3-E927-714D-A8FF-ECE9E214C3FA}"/>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112" name="Freeform 9">
                <a:extLst>
                  <a:ext uri="{FF2B5EF4-FFF2-40B4-BE49-F238E27FC236}">
                    <a16:creationId xmlns:a16="http://schemas.microsoft.com/office/drawing/2014/main" xmlns="" id="{40AB628C-9A31-8641-8847-1EB89B071100}"/>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113" name="Freeform 10">
                <a:extLst>
                  <a:ext uri="{FF2B5EF4-FFF2-40B4-BE49-F238E27FC236}">
                    <a16:creationId xmlns:a16="http://schemas.microsoft.com/office/drawing/2014/main" xmlns="" id="{0CF0FCB9-7C62-C24F-AA7A-0947C15ABD24}"/>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114" name="Freeform 11">
                <a:extLst>
                  <a:ext uri="{FF2B5EF4-FFF2-40B4-BE49-F238E27FC236}">
                    <a16:creationId xmlns:a16="http://schemas.microsoft.com/office/drawing/2014/main" xmlns="" id="{7FF5A78A-5A5C-9F45-9332-2F68BD880484}"/>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115" name="Freeform 12">
                <a:extLst>
                  <a:ext uri="{FF2B5EF4-FFF2-40B4-BE49-F238E27FC236}">
                    <a16:creationId xmlns:a16="http://schemas.microsoft.com/office/drawing/2014/main" xmlns="" id="{479381B3-84F9-FB40-B225-FCF474832B4C}"/>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116" name="Freeform 13">
                <a:extLst>
                  <a:ext uri="{FF2B5EF4-FFF2-40B4-BE49-F238E27FC236}">
                    <a16:creationId xmlns:a16="http://schemas.microsoft.com/office/drawing/2014/main" xmlns="" id="{025736F2-AC5C-6948-839C-73C7A83B7E5D}"/>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117" name="Freeform 14">
                <a:extLst>
                  <a:ext uri="{FF2B5EF4-FFF2-40B4-BE49-F238E27FC236}">
                    <a16:creationId xmlns:a16="http://schemas.microsoft.com/office/drawing/2014/main" xmlns="" id="{7279ED65-5ECE-DC4D-B02D-859AC35B6D65}"/>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118" name="Freeform 15">
                <a:extLst>
                  <a:ext uri="{FF2B5EF4-FFF2-40B4-BE49-F238E27FC236}">
                    <a16:creationId xmlns:a16="http://schemas.microsoft.com/office/drawing/2014/main" xmlns="" id="{CF830FF3-69B4-9447-8238-E08EB51FDDF8}"/>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119" name="Freeform 16">
                <a:extLst>
                  <a:ext uri="{FF2B5EF4-FFF2-40B4-BE49-F238E27FC236}">
                    <a16:creationId xmlns:a16="http://schemas.microsoft.com/office/drawing/2014/main" xmlns="" id="{22B9CFF7-BFF2-EA4F-9958-0CA856D216B4}"/>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120" name="Freeform 17">
                <a:extLst>
                  <a:ext uri="{FF2B5EF4-FFF2-40B4-BE49-F238E27FC236}">
                    <a16:creationId xmlns:a16="http://schemas.microsoft.com/office/drawing/2014/main" xmlns="" id="{56153857-28E6-6C40-ADF8-9C81FE993ECB}"/>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121" name="Freeform 18">
                <a:extLst>
                  <a:ext uri="{FF2B5EF4-FFF2-40B4-BE49-F238E27FC236}">
                    <a16:creationId xmlns:a16="http://schemas.microsoft.com/office/drawing/2014/main" xmlns="" id="{9BE8834B-3B5F-CB4E-B560-2A6BDBF79923}"/>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122" name="Freeform 19">
                <a:extLst>
                  <a:ext uri="{FF2B5EF4-FFF2-40B4-BE49-F238E27FC236}">
                    <a16:creationId xmlns:a16="http://schemas.microsoft.com/office/drawing/2014/main" xmlns="" id="{06A0EA9F-CC63-734B-BD0B-04E76A50CC7A}"/>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123" name="Freeform 20">
                <a:extLst>
                  <a:ext uri="{FF2B5EF4-FFF2-40B4-BE49-F238E27FC236}">
                    <a16:creationId xmlns:a16="http://schemas.microsoft.com/office/drawing/2014/main" xmlns="" id="{0F13BBCA-9003-CB4F-BBDE-F4F378259B32}"/>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124" name="Freeform 21">
                <a:extLst>
                  <a:ext uri="{FF2B5EF4-FFF2-40B4-BE49-F238E27FC236}">
                    <a16:creationId xmlns:a16="http://schemas.microsoft.com/office/drawing/2014/main" xmlns="" id="{7008CBA6-FABB-5042-87F2-41AA5B263F51}"/>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25" name="Freeform 22">
                <a:extLst>
                  <a:ext uri="{FF2B5EF4-FFF2-40B4-BE49-F238E27FC236}">
                    <a16:creationId xmlns:a16="http://schemas.microsoft.com/office/drawing/2014/main" xmlns="" id="{84FE6614-DDED-3140-B245-D227D1A5FE42}"/>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126" name="Freeform 23">
                <a:extLst>
                  <a:ext uri="{FF2B5EF4-FFF2-40B4-BE49-F238E27FC236}">
                    <a16:creationId xmlns:a16="http://schemas.microsoft.com/office/drawing/2014/main" xmlns="" id="{05963965-5505-BB48-A937-1D43E9942929}"/>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27" name="Freeform 24">
                <a:extLst>
                  <a:ext uri="{FF2B5EF4-FFF2-40B4-BE49-F238E27FC236}">
                    <a16:creationId xmlns:a16="http://schemas.microsoft.com/office/drawing/2014/main" xmlns="" id="{1822DFBC-3903-164A-A672-1A66A6E03892}"/>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128" name="Freeform 25">
                <a:extLst>
                  <a:ext uri="{FF2B5EF4-FFF2-40B4-BE49-F238E27FC236}">
                    <a16:creationId xmlns:a16="http://schemas.microsoft.com/office/drawing/2014/main" xmlns="" id="{F265B787-EE04-544E-A050-3056F292E390}"/>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129" name="Freeform 26">
                <a:extLst>
                  <a:ext uri="{FF2B5EF4-FFF2-40B4-BE49-F238E27FC236}">
                    <a16:creationId xmlns:a16="http://schemas.microsoft.com/office/drawing/2014/main" xmlns="" id="{41DC2D43-BFE1-5A48-90E2-15C8906AA473}"/>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130" name="Freeform 27">
                <a:extLst>
                  <a:ext uri="{FF2B5EF4-FFF2-40B4-BE49-F238E27FC236}">
                    <a16:creationId xmlns:a16="http://schemas.microsoft.com/office/drawing/2014/main" xmlns="" id="{59F8FD2E-9D9F-0740-91AD-8D024128CC96}"/>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131" name="Freeform 28">
                <a:extLst>
                  <a:ext uri="{FF2B5EF4-FFF2-40B4-BE49-F238E27FC236}">
                    <a16:creationId xmlns:a16="http://schemas.microsoft.com/office/drawing/2014/main" xmlns="" id="{16E04F9B-6968-1F42-92CA-18846FC40264}"/>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132" name="Freeform 29">
                <a:extLst>
                  <a:ext uri="{FF2B5EF4-FFF2-40B4-BE49-F238E27FC236}">
                    <a16:creationId xmlns:a16="http://schemas.microsoft.com/office/drawing/2014/main" xmlns="" id="{1BBCB506-3A14-EE44-AF67-9E34F2DE978C}"/>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133" name="Freeform 30">
                <a:extLst>
                  <a:ext uri="{FF2B5EF4-FFF2-40B4-BE49-F238E27FC236}">
                    <a16:creationId xmlns:a16="http://schemas.microsoft.com/office/drawing/2014/main" xmlns="" id="{556ED32C-AAB4-9143-B619-DB95D7A1A426}"/>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134" name="Freeform 31">
                <a:extLst>
                  <a:ext uri="{FF2B5EF4-FFF2-40B4-BE49-F238E27FC236}">
                    <a16:creationId xmlns:a16="http://schemas.microsoft.com/office/drawing/2014/main" xmlns="" id="{284FF7D0-2357-F54D-B598-66E8BB607487}"/>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135" name="Freeform 32">
                <a:extLst>
                  <a:ext uri="{FF2B5EF4-FFF2-40B4-BE49-F238E27FC236}">
                    <a16:creationId xmlns:a16="http://schemas.microsoft.com/office/drawing/2014/main" xmlns="" id="{437D529D-B330-BC48-8DE4-DF1E906D9664}"/>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136" name="Freeform 33">
                <a:extLst>
                  <a:ext uri="{FF2B5EF4-FFF2-40B4-BE49-F238E27FC236}">
                    <a16:creationId xmlns:a16="http://schemas.microsoft.com/office/drawing/2014/main" xmlns="" id="{D475C761-F456-B543-B5A0-BDFF570C194E}"/>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137" name="Freeform 34">
                <a:extLst>
                  <a:ext uri="{FF2B5EF4-FFF2-40B4-BE49-F238E27FC236}">
                    <a16:creationId xmlns:a16="http://schemas.microsoft.com/office/drawing/2014/main" xmlns="" id="{E4290B9A-2373-084D-8BB1-F6F1CABFD5EF}"/>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138" name="Freeform 35">
                <a:extLst>
                  <a:ext uri="{FF2B5EF4-FFF2-40B4-BE49-F238E27FC236}">
                    <a16:creationId xmlns:a16="http://schemas.microsoft.com/office/drawing/2014/main" xmlns="" id="{DC73C1E9-A697-474E-AD1E-277680DAB4DA}"/>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139" name="Freeform 36">
                <a:extLst>
                  <a:ext uri="{FF2B5EF4-FFF2-40B4-BE49-F238E27FC236}">
                    <a16:creationId xmlns:a16="http://schemas.microsoft.com/office/drawing/2014/main" xmlns="" id="{6E286C6F-9A4E-3142-B794-781933AAB1B0}"/>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40" name="Freeform 37">
                <a:extLst>
                  <a:ext uri="{FF2B5EF4-FFF2-40B4-BE49-F238E27FC236}">
                    <a16:creationId xmlns:a16="http://schemas.microsoft.com/office/drawing/2014/main" xmlns="" id="{039ACC26-125C-AC48-AEA0-69CC21AC1236}"/>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41" name="Freeform 38">
                <a:extLst>
                  <a:ext uri="{FF2B5EF4-FFF2-40B4-BE49-F238E27FC236}">
                    <a16:creationId xmlns:a16="http://schemas.microsoft.com/office/drawing/2014/main" xmlns="" id="{58ED95B3-7C56-E744-928C-853FCE44E0B8}"/>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42" name="Freeform 39">
                <a:extLst>
                  <a:ext uri="{FF2B5EF4-FFF2-40B4-BE49-F238E27FC236}">
                    <a16:creationId xmlns:a16="http://schemas.microsoft.com/office/drawing/2014/main" xmlns="" id="{372EC9EE-C05F-D14E-8950-0DA4F4DAE922}"/>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43" name="Freeform 40">
                <a:extLst>
                  <a:ext uri="{FF2B5EF4-FFF2-40B4-BE49-F238E27FC236}">
                    <a16:creationId xmlns:a16="http://schemas.microsoft.com/office/drawing/2014/main" xmlns="" id="{F40CBEB5-76CB-6C45-A457-8B20032AF489}"/>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44" name="Freeform 41">
                <a:extLst>
                  <a:ext uri="{FF2B5EF4-FFF2-40B4-BE49-F238E27FC236}">
                    <a16:creationId xmlns:a16="http://schemas.microsoft.com/office/drawing/2014/main" xmlns="" id="{72FC4F65-597A-1642-BE4B-0F973A9904D7}"/>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45" name="Freeform 42">
                <a:extLst>
                  <a:ext uri="{FF2B5EF4-FFF2-40B4-BE49-F238E27FC236}">
                    <a16:creationId xmlns:a16="http://schemas.microsoft.com/office/drawing/2014/main" xmlns="" id="{30974511-7B2D-3148-86A4-C5C7E0F9257E}"/>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46" name="Freeform 43">
                <a:extLst>
                  <a:ext uri="{FF2B5EF4-FFF2-40B4-BE49-F238E27FC236}">
                    <a16:creationId xmlns:a16="http://schemas.microsoft.com/office/drawing/2014/main" xmlns="" id="{86892C7E-CCA9-7247-AAD4-BF074A4A9E07}"/>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47" name="Freeform 44">
                <a:extLst>
                  <a:ext uri="{FF2B5EF4-FFF2-40B4-BE49-F238E27FC236}">
                    <a16:creationId xmlns:a16="http://schemas.microsoft.com/office/drawing/2014/main" xmlns="" id="{523B95D1-ADA7-E046-A396-04E5965DDC5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48" name="Freeform 45">
                <a:extLst>
                  <a:ext uri="{FF2B5EF4-FFF2-40B4-BE49-F238E27FC236}">
                    <a16:creationId xmlns:a16="http://schemas.microsoft.com/office/drawing/2014/main" xmlns="" id="{9AA5BE40-646D-7141-A777-4A994940EF62}"/>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49" name="Freeform 46">
                <a:extLst>
                  <a:ext uri="{FF2B5EF4-FFF2-40B4-BE49-F238E27FC236}">
                    <a16:creationId xmlns:a16="http://schemas.microsoft.com/office/drawing/2014/main" xmlns="" id="{5D617E52-A13D-3B4E-98AE-21BF0A58DEAF}"/>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50" name="Freeform 47">
                <a:extLst>
                  <a:ext uri="{FF2B5EF4-FFF2-40B4-BE49-F238E27FC236}">
                    <a16:creationId xmlns:a16="http://schemas.microsoft.com/office/drawing/2014/main" xmlns="" id="{A77B0FA7-97DA-2644-A7DF-47DED199B54E}"/>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17" name="Group 52">
              <a:extLst>
                <a:ext uri="{FF2B5EF4-FFF2-40B4-BE49-F238E27FC236}">
                  <a16:creationId xmlns:a16="http://schemas.microsoft.com/office/drawing/2014/main" xmlns="" id="{61A60FF5-0DE9-B349-A72C-98F2113883E4}"/>
                </a:ext>
              </a:extLst>
            </p:cNvPr>
            <p:cNvGrpSpPr/>
            <p:nvPr/>
          </p:nvGrpSpPr>
          <p:grpSpPr>
            <a:xfrm rot="1800000" flipH="1">
              <a:off x="9364504" y="1581349"/>
              <a:ext cx="2176524" cy="2176524"/>
              <a:chOff x="822914" y="659192"/>
              <a:chExt cx="4961766" cy="4961766"/>
            </a:xfrm>
          </p:grpSpPr>
          <p:sp>
            <p:nvSpPr>
              <p:cNvPr id="63" name="Freeform 53">
                <a:extLst>
                  <a:ext uri="{FF2B5EF4-FFF2-40B4-BE49-F238E27FC236}">
                    <a16:creationId xmlns:a16="http://schemas.microsoft.com/office/drawing/2014/main" xmlns="" id="{06A61AE1-3D0A-FB45-BA82-BF92F5819E70}"/>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64" name="Freeform 54">
                <a:extLst>
                  <a:ext uri="{FF2B5EF4-FFF2-40B4-BE49-F238E27FC236}">
                    <a16:creationId xmlns:a16="http://schemas.microsoft.com/office/drawing/2014/main" xmlns="" id="{8F8D23A9-DE76-9242-AEBB-7999FFB264C2}"/>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65" name="Freeform 55">
                <a:extLst>
                  <a:ext uri="{FF2B5EF4-FFF2-40B4-BE49-F238E27FC236}">
                    <a16:creationId xmlns:a16="http://schemas.microsoft.com/office/drawing/2014/main" xmlns="" id="{5C2DACC0-428D-5943-94CA-C9B86F6AA266}"/>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66" name="Freeform 56">
                <a:extLst>
                  <a:ext uri="{FF2B5EF4-FFF2-40B4-BE49-F238E27FC236}">
                    <a16:creationId xmlns:a16="http://schemas.microsoft.com/office/drawing/2014/main" xmlns="" id="{DABAAD1C-C1D8-4B4D-8F5D-AE69D88C46E8}"/>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67" name="Freeform 57">
                <a:extLst>
                  <a:ext uri="{FF2B5EF4-FFF2-40B4-BE49-F238E27FC236}">
                    <a16:creationId xmlns:a16="http://schemas.microsoft.com/office/drawing/2014/main" xmlns="" id="{A2A9849D-169C-C048-8579-601604FE9D01}"/>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68" name="Freeform 58">
                <a:extLst>
                  <a:ext uri="{FF2B5EF4-FFF2-40B4-BE49-F238E27FC236}">
                    <a16:creationId xmlns:a16="http://schemas.microsoft.com/office/drawing/2014/main" xmlns="" id="{D8D5EBDE-668A-BF45-8072-40666ABE4A6D}"/>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69" name="Freeform 59">
                <a:extLst>
                  <a:ext uri="{FF2B5EF4-FFF2-40B4-BE49-F238E27FC236}">
                    <a16:creationId xmlns:a16="http://schemas.microsoft.com/office/drawing/2014/main" xmlns="" id="{78AE4069-824D-304C-B2A1-5E9AF1E5D08B}"/>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70" name="Freeform 60">
                <a:extLst>
                  <a:ext uri="{FF2B5EF4-FFF2-40B4-BE49-F238E27FC236}">
                    <a16:creationId xmlns:a16="http://schemas.microsoft.com/office/drawing/2014/main" xmlns="" id="{3E1C43AC-89FC-AB40-9853-590D6D64991F}"/>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71" name="Freeform 61">
                <a:extLst>
                  <a:ext uri="{FF2B5EF4-FFF2-40B4-BE49-F238E27FC236}">
                    <a16:creationId xmlns:a16="http://schemas.microsoft.com/office/drawing/2014/main" xmlns="" id="{945D520F-B548-D045-AC15-741D5FBEBB6F}"/>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72" name="Freeform 62">
                <a:extLst>
                  <a:ext uri="{FF2B5EF4-FFF2-40B4-BE49-F238E27FC236}">
                    <a16:creationId xmlns:a16="http://schemas.microsoft.com/office/drawing/2014/main" xmlns="" id="{8959A1CC-7054-3443-AC99-F9202072BAD5}"/>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73" name="Freeform 63">
                <a:extLst>
                  <a:ext uri="{FF2B5EF4-FFF2-40B4-BE49-F238E27FC236}">
                    <a16:creationId xmlns:a16="http://schemas.microsoft.com/office/drawing/2014/main" xmlns="" id="{AE2C5E89-E685-8B44-93CA-13DC3BB59425}"/>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74" name="Freeform 64">
                <a:extLst>
                  <a:ext uri="{FF2B5EF4-FFF2-40B4-BE49-F238E27FC236}">
                    <a16:creationId xmlns:a16="http://schemas.microsoft.com/office/drawing/2014/main" xmlns="" id="{7542923D-8A62-9648-9D3C-42CEA4F2E97F}"/>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75" name="Freeform 65">
                <a:extLst>
                  <a:ext uri="{FF2B5EF4-FFF2-40B4-BE49-F238E27FC236}">
                    <a16:creationId xmlns:a16="http://schemas.microsoft.com/office/drawing/2014/main" xmlns="" id="{F1F7CCA3-1A7F-0E45-8DF0-51ABA3C585EE}"/>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76" name="Freeform 66">
                <a:extLst>
                  <a:ext uri="{FF2B5EF4-FFF2-40B4-BE49-F238E27FC236}">
                    <a16:creationId xmlns:a16="http://schemas.microsoft.com/office/drawing/2014/main" xmlns="" id="{86CF68DD-6A86-3440-9D16-F97E88C49E21}"/>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77" name="Freeform 67">
                <a:extLst>
                  <a:ext uri="{FF2B5EF4-FFF2-40B4-BE49-F238E27FC236}">
                    <a16:creationId xmlns:a16="http://schemas.microsoft.com/office/drawing/2014/main" xmlns="" id="{55C21E77-A4EE-2149-8542-43D24FB717D2}"/>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78" name="Freeform 68">
                <a:extLst>
                  <a:ext uri="{FF2B5EF4-FFF2-40B4-BE49-F238E27FC236}">
                    <a16:creationId xmlns:a16="http://schemas.microsoft.com/office/drawing/2014/main" xmlns="" id="{A3E65503-9C91-6E46-81F5-8A1C65472E37}"/>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79" name="Freeform 69">
                <a:extLst>
                  <a:ext uri="{FF2B5EF4-FFF2-40B4-BE49-F238E27FC236}">
                    <a16:creationId xmlns:a16="http://schemas.microsoft.com/office/drawing/2014/main" xmlns="" id="{93BF77A0-7BDD-004D-9DEC-D7368AF71AD4}"/>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80" name="Freeform 70">
                <a:extLst>
                  <a:ext uri="{FF2B5EF4-FFF2-40B4-BE49-F238E27FC236}">
                    <a16:creationId xmlns:a16="http://schemas.microsoft.com/office/drawing/2014/main" xmlns="" id="{9C701E7E-D5D4-C442-AFF2-E45122801B96}"/>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81" name="Freeform 71">
                <a:extLst>
                  <a:ext uri="{FF2B5EF4-FFF2-40B4-BE49-F238E27FC236}">
                    <a16:creationId xmlns:a16="http://schemas.microsoft.com/office/drawing/2014/main" xmlns="" id="{1869BF36-E7F0-5845-9FDD-73B87DC6282E}"/>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82" name="Freeform 72">
                <a:extLst>
                  <a:ext uri="{FF2B5EF4-FFF2-40B4-BE49-F238E27FC236}">
                    <a16:creationId xmlns:a16="http://schemas.microsoft.com/office/drawing/2014/main" xmlns="" id="{510C268B-0102-6E47-B4C2-8CB26975B162}"/>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83" name="Freeform 73">
                <a:extLst>
                  <a:ext uri="{FF2B5EF4-FFF2-40B4-BE49-F238E27FC236}">
                    <a16:creationId xmlns:a16="http://schemas.microsoft.com/office/drawing/2014/main" xmlns="" id="{0FD80763-D211-B840-8D8E-F3DADEA3B9E2}"/>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84" name="Freeform 74">
                <a:extLst>
                  <a:ext uri="{FF2B5EF4-FFF2-40B4-BE49-F238E27FC236}">
                    <a16:creationId xmlns:a16="http://schemas.microsoft.com/office/drawing/2014/main" xmlns="" id="{F8B5D606-CA52-1143-A452-CEE95239BBC6}"/>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85" name="Freeform 75">
                <a:extLst>
                  <a:ext uri="{FF2B5EF4-FFF2-40B4-BE49-F238E27FC236}">
                    <a16:creationId xmlns:a16="http://schemas.microsoft.com/office/drawing/2014/main" xmlns="" id="{82A4A46B-CA71-B543-93EB-C06ECC48C47E}"/>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86" name="Freeform 76">
                <a:extLst>
                  <a:ext uri="{FF2B5EF4-FFF2-40B4-BE49-F238E27FC236}">
                    <a16:creationId xmlns:a16="http://schemas.microsoft.com/office/drawing/2014/main" xmlns="" id="{9CD50D0C-8712-064C-A454-330628EAC737}"/>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87" name="Freeform 77">
                <a:extLst>
                  <a:ext uri="{FF2B5EF4-FFF2-40B4-BE49-F238E27FC236}">
                    <a16:creationId xmlns:a16="http://schemas.microsoft.com/office/drawing/2014/main" xmlns="" id="{6D4FCDDB-5A1B-4E44-B91B-78CBF8D8C5F2}"/>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88" name="Freeform 78">
                <a:extLst>
                  <a:ext uri="{FF2B5EF4-FFF2-40B4-BE49-F238E27FC236}">
                    <a16:creationId xmlns:a16="http://schemas.microsoft.com/office/drawing/2014/main" xmlns="" id="{88329583-E0F4-9643-B80E-3B5F4CAA311B}"/>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89" name="Freeform 79">
                <a:extLst>
                  <a:ext uri="{FF2B5EF4-FFF2-40B4-BE49-F238E27FC236}">
                    <a16:creationId xmlns:a16="http://schemas.microsoft.com/office/drawing/2014/main" xmlns="" id="{A97F6587-5FEB-F74F-9047-9BFE4A195447}"/>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90" name="Freeform 80">
                <a:extLst>
                  <a:ext uri="{FF2B5EF4-FFF2-40B4-BE49-F238E27FC236}">
                    <a16:creationId xmlns:a16="http://schemas.microsoft.com/office/drawing/2014/main" xmlns="" id="{9B34DB65-908C-0641-BE2C-7E384B74DBAA}"/>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91" name="Freeform 81">
                <a:extLst>
                  <a:ext uri="{FF2B5EF4-FFF2-40B4-BE49-F238E27FC236}">
                    <a16:creationId xmlns:a16="http://schemas.microsoft.com/office/drawing/2014/main" xmlns="" id="{5945331B-8CDF-0643-87D6-D1D53ED4D8B4}"/>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92" name="Freeform 82">
                <a:extLst>
                  <a:ext uri="{FF2B5EF4-FFF2-40B4-BE49-F238E27FC236}">
                    <a16:creationId xmlns:a16="http://schemas.microsoft.com/office/drawing/2014/main" xmlns="" id="{BC74B08D-65BC-8B44-83EC-DCED292DF545}"/>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93" name="Freeform 83">
                <a:extLst>
                  <a:ext uri="{FF2B5EF4-FFF2-40B4-BE49-F238E27FC236}">
                    <a16:creationId xmlns:a16="http://schemas.microsoft.com/office/drawing/2014/main" xmlns="" id="{29A4A27E-D7C2-C74A-8F65-65774449CEB5}"/>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94" name="Freeform 84">
                <a:extLst>
                  <a:ext uri="{FF2B5EF4-FFF2-40B4-BE49-F238E27FC236}">
                    <a16:creationId xmlns:a16="http://schemas.microsoft.com/office/drawing/2014/main" xmlns="" id="{9D240AF9-42A6-6A40-8FD0-3D27DE0E5E43}"/>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95" name="Freeform 85">
                <a:extLst>
                  <a:ext uri="{FF2B5EF4-FFF2-40B4-BE49-F238E27FC236}">
                    <a16:creationId xmlns:a16="http://schemas.microsoft.com/office/drawing/2014/main" xmlns="" id="{B81F0885-B1F7-824F-B3AE-1AA4AFDE1C33}"/>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86">
                <a:extLst>
                  <a:ext uri="{FF2B5EF4-FFF2-40B4-BE49-F238E27FC236}">
                    <a16:creationId xmlns:a16="http://schemas.microsoft.com/office/drawing/2014/main" xmlns="" id="{2FE22229-7CC5-FB43-A816-675A3B2723A3}"/>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97" name="Freeform 87">
                <a:extLst>
                  <a:ext uri="{FF2B5EF4-FFF2-40B4-BE49-F238E27FC236}">
                    <a16:creationId xmlns:a16="http://schemas.microsoft.com/office/drawing/2014/main" xmlns="" id="{CCB43AA3-BC4C-904D-AF16-E75BAC56CED1}"/>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98" name="Freeform 88">
                <a:extLst>
                  <a:ext uri="{FF2B5EF4-FFF2-40B4-BE49-F238E27FC236}">
                    <a16:creationId xmlns:a16="http://schemas.microsoft.com/office/drawing/2014/main" xmlns="" id="{F55BEC1C-3F9F-B443-B752-77AACE320690}"/>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99" name="Freeform 89">
                <a:extLst>
                  <a:ext uri="{FF2B5EF4-FFF2-40B4-BE49-F238E27FC236}">
                    <a16:creationId xmlns:a16="http://schemas.microsoft.com/office/drawing/2014/main" xmlns="" id="{67CEDB44-08B6-F347-8609-7507BC632D68}"/>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00" name="Freeform 90">
                <a:extLst>
                  <a:ext uri="{FF2B5EF4-FFF2-40B4-BE49-F238E27FC236}">
                    <a16:creationId xmlns:a16="http://schemas.microsoft.com/office/drawing/2014/main" xmlns="" id="{C364AC28-47B3-7840-8D42-A377CC001971}"/>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01" name="Freeform 91">
                <a:extLst>
                  <a:ext uri="{FF2B5EF4-FFF2-40B4-BE49-F238E27FC236}">
                    <a16:creationId xmlns:a16="http://schemas.microsoft.com/office/drawing/2014/main" xmlns="" id="{76B90B4A-ED9D-7947-A532-81AE28F34251}"/>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02" name="Freeform 92">
                <a:extLst>
                  <a:ext uri="{FF2B5EF4-FFF2-40B4-BE49-F238E27FC236}">
                    <a16:creationId xmlns:a16="http://schemas.microsoft.com/office/drawing/2014/main" xmlns="" id="{8B074249-B3A1-2843-B0F9-47BFE4669DA0}"/>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03" name="Freeform 93">
                <a:extLst>
                  <a:ext uri="{FF2B5EF4-FFF2-40B4-BE49-F238E27FC236}">
                    <a16:creationId xmlns:a16="http://schemas.microsoft.com/office/drawing/2014/main" xmlns="" id="{4B86B656-0FFC-E443-A075-9D815D7CD596}"/>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04" name="Freeform 94">
                <a:extLst>
                  <a:ext uri="{FF2B5EF4-FFF2-40B4-BE49-F238E27FC236}">
                    <a16:creationId xmlns:a16="http://schemas.microsoft.com/office/drawing/2014/main" xmlns="" id="{01450213-B563-0D40-A7D8-4E998E6F4CBD}"/>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05" name="Freeform 95">
                <a:extLst>
                  <a:ext uri="{FF2B5EF4-FFF2-40B4-BE49-F238E27FC236}">
                    <a16:creationId xmlns:a16="http://schemas.microsoft.com/office/drawing/2014/main" xmlns="" id="{D2A5A482-75FF-7F49-BDDC-D9FE4E6B1EB2}"/>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06" name="Freeform 96">
                <a:extLst>
                  <a:ext uri="{FF2B5EF4-FFF2-40B4-BE49-F238E27FC236}">
                    <a16:creationId xmlns:a16="http://schemas.microsoft.com/office/drawing/2014/main" xmlns="" id="{A3DB13A0-01A7-E44A-82D9-07B524F67C2B}"/>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18" name="Group 101">
              <a:extLst>
                <a:ext uri="{FF2B5EF4-FFF2-40B4-BE49-F238E27FC236}">
                  <a16:creationId xmlns:a16="http://schemas.microsoft.com/office/drawing/2014/main" xmlns="" id="{C9B4E632-B332-424B-AC3B-808CD1717CBD}"/>
                </a:ext>
              </a:extLst>
            </p:cNvPr>
            <p:cNvGrpSpPr/>
            <p:nvPr/>
          </p:nvGrpSpPr>
          <p:grpSpPr>
            <a:xfrm rot="20997500">
              <a:off x="9338700" y="3927260"/>
              <a:ext cx="1349391" cy="1349391"/>
              <a:chOff x="822914" y="659192"/>
              <a:chExt cx="4961766" cy="4961766"/>
            </a:xfrm>
          </p:grpSpPr>
          <p:sp>
            <p:nvSpPr>
              <p:cNvPr id="19" name="Freeform 102">
                <a:extLst>
                  <a:ext uri="{FF2B5EF4-FFF2-40B4-BE49-F238E27FC236}">
                    <a16:creationId xmlns:a16="http://schemas.microsoft.com/office/drawing/2014/main" xmlns="" id="{08E8C01E-BF05-EE49-AA2A-9178365F9FB7}"/>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20" name="Freeform 103">
                <a:extLst>
                  <a:ext uri="{FF2B5EF4-FFF2-40B4-BE49-F238E27FC236}">
                    <a16:creationId xmlns:a16="http://schemas.microsoft.com/office/drawing/2014/main" xmlns="" id="{803A673A-4285-A248-9445-0F110236BDCF}"/>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1" name="Freeform 104">
                <a:extLst>
                  <a:ext uri="{FF2B5EF4-FFF2-40B4-BE49-F238E27FC236}">
                    <a16:creationId xmlns:a16="http://schemas.microsoft.com/office/drawing/2014/main" xmlns="" id="{9D77C7E4-42A6-B64D-8013-E7B2C96AD0F2}"/>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22" name="Freeform 105">
                <a:extLst>
                  <a:ext uri="{FF2B5EF4-FFF2-40B4-BE49-F238E27FC236}">
                    <a16:creationId xmlns:a16="http://schemas.microsoft.com/office/drawing/2014/main" xmlns="" id="{8BFD3977-6A4F-4440-8E90-45C7107A96EE}"/>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3" name="Freeform 106">
                <a:extLst>
                  <a:ext uri="{FF2B5EF4-FFF2-40B4-BE49-F238E27FC236}">
                    <a16:creationId xmlns:a16="http://schemas.microsoft.com/office/drawing/2014/main" xmlns="" id="{528C3E0E-B749-CB47-9882-8EFD35CE17E1}"/>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24" name="Freeform 107">
                <a:extLst>
                  <a:ext uri="{FF2B5EF4-FFF2-40B4-BE49-F238E27FC236}">
                    <a16:creationId xmlns:a16="http://schemas.microsoft.com/office/drawing/2014/main" xmlns="" id="{5E115C21-CBE6-DE45-8872-0169EFC6E59C}"/>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25" name="Freeform 108">
                <a:extLst>
                  <a:ext uri="{FF2B5EF4-FFF2-40B4-BE49-F238E27FC236}">
                    <a16:creationId xmlns:a16="http://schemas.microsoft.com/office/drawing/2014/main" xmlns="" id="{76CBD741-F13D-A645-A9B9-0B21D0BF5846}"/>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26" name="Freeform 109">
                <a:extLst>
                  <a:ext uri="{FF2B5EF4-FFF2-40B4-BE49-F238E27FC236}">
                    <a16:creationId xmlns:a16="http://schemas.microsoft.com/office/drawing/2014/main" xmlns="" id="{C81A20E2-0567-3C49-BBF7-7840F32B414F}"/>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27" name="Freeform 110">
                <a:extLst>
                  <a:ext uri="{FF2B5EF4-FFF2-40B4-BE49-F238E27FC236}">
                    <a16:creationId xmlns:a16="http://schemas.microsoft.com/office/drawing/2014/main" xmlns="" id="{D1E8791B-A133-654B-BC2A-AB7AE5C11408}"/>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28" name="Freeform 111">
                <a:extLst>
                  <a:ext uri="{FF2B5EF4-FFF2-40B4-BE49-F238E27FC236}">
                    <a16:creationId xmlns:a16="http://schemas.microsoft.com/office/drawing/2014/main" xmlns="" id="{B1DF9886-0679-0A43-98D9-EF05E5950953}"/>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29" name="Freeform 112">
                <a:extLst>
                  <a:ext uri="{FF2B5EF4-FFF2-40B4-BE49-F238E27FC236}">
                    <a16:creationId xmlns:a16="http://schemas.microsoft.com/office/drawing/2014/main" xmlns="" id="{7BFBFE64-6F38-C94F-852F-FC1D4A6F7AA5}"/>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30" name="Freeform 113">
                <a:extLst>
                  <a:ext uri="{FF2B5EF4-FFF2-40B4-BE49-F238E27FC236}">
                    <a16:creationId xmlns:a16="http://schemas.microsoft.com/office/drawing/2014/main" xmlns="" id="{F1E6D911-1609-8544-A94C-2F29B564729E}"/>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31" name="Freeform 114">
                <a:extLst>
                  <a:ext uri="{FF2B5EF4-FFF2-40B4-BE49-F238E27FC236}">
                    <a16:creationId xmlns:a16="http://schemas.microsoft.com/office/drawing/2014/main" xmlns="" id="{81B4822B-8B6F-854F-966B-689276C4F9EF}"/>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32" name="Freeform 115">
                <a:extLst>
                  <a:ext uri="{FF2B5EF4-FFF2-40B4-BE49-F238E27FC236}">
                    <a16:creationId xmlns:a16="http://schemas.microsoft.com/office/drawing/2014/main" xmlns="" id="{0A2FA8F4-069B-3845-A470-1F93DC0BFD6E}"/>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33" name="Freeform 116">
                <a:extLst>
                  <a:ext uri="{FF2B5EF4-FFF2-40B4-BE49-F238E27FC236}">
                    <a16:creationId xmlns:a16="http://schemas.microsoft.com/office/drawing/2014/main" xmlns="" id="{08F3866E-66B6-BE44-BF58-A6D1AB84E229}"/>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34" name="Freeform 117">
                <a:extLst>
                  <a:ext uri="{FF2B5EF4-FFF2-40B4-BE49-F238E27FC236}">
                    <a16:creationId xmlns:a16="http://schemas.microsoft.com/office/drawing/2014/main" xmlns="" id="{411E3678-8CD6-6E47-BF8F-679CEE1E80F6}"/>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35" name="Freeform 118">
                <a:extLst>
                  <a:ext uri="{FF2B5EF4-FFF2-40B4-BE49-F238E27FC236}">
                    <a16:creationId xmlns:a16="http://schemas.microsoft.com/office/drawing/2014/main" xmlns="" id="{46007272-E499-6446-93D8-E013F13D2046}"/>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36" name="Freeform 119">
                <a:extLst>
                  <a:ext uri="{FF2B5EF4-FFF2-40B4-BE49-F238E27FC236}">
                    <a16:creationId xmlns:a16="http://schemas.microsoft.com/office/drawing/2014/main" xmlns="" id="{1DC33920-BB5E-CA4F-B6C9-F3BEA5D2445D}"/>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37" name="Freeform 120">
                <a:extLst>
                  <a:ext uri="{FF2B5EF4-FFF2-40B4-BE49-F238E27FC236}">
                    <a16:creationId xmlns:a16="http://schemas.microsoft.com/office/drawing/2014/main" xmlns="" id="{83CE6B74-CA3B-6248-AF67-3C608B85B520}"/>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38" name="Freeform 121">
                <a:extLst>
                  <a:ext uri="{FF2B5EF4-FFF2-40B4-BE49-F238E27FC236}">
                    <a16:creationId xmlns:a16="http://schemas.microsoft.com/office/drawing/2014/main" xmlns="" id="{7240D3B5-8CF1-ED4D-A953-914C45519A2B}"/>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39" name="Freeform 122">
                <a:extLst>
                  <a:ext uri="{FF2B5EF4-FFF2-40B4-BE49-F238E27FC236}">
                    <a16:creationId xmlns:a16="http://schemas.microsoft.com/office/drawing/2014/main" xmlns="" id="{94DB0135-1803-9742-A3E9-A555F1FB7C09}"/>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40" name="Freeform 123">
                <a:extLst>
                  <a:ext uri="{FF2B5EF4-FFF2-40B4-BE49-F238E27FC236}">
                    <a16:creationId xmlns:a16="http://schemas.microsoft.com/office/drawing/2014/main" xmlns="" id="{F9ACDCEA-7895-A046-A7A0-A5392CB330C2}"/>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41" name="Freeform 124">
                <a:extLst>
                  <a:ext uri="{FF2B5EF4-FFF2-40B4-BE49-F238E27FC236}">
                    <a16:creationId xmlns:a16="http://schemas.microsoft.com/office/drawing/2014/main" xmlns="" id="{445F2D27-A90D-C64A-9EB6-94FC7D3695E6}"/>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42" name="Freeform 125">
                <a:extLst>
                  <a:ext uri="{FF2B5EF4-FFF2-40B4-BE49-F238E27FC236}">
                    <a16:creationId xmlns:a16="http://schemas.microsoft.com/office/drawing/2014/main" xmlns="" id="{4EE2EAAF-26E3-4648-AD67-FDF1D12F4FC0}"/>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43" name="Freeform 126">
                <a:extLst>
                  <a:ext uri="{FF2B5EF4-FFF2-40B4-BE49-F238E27FC236}">
                    <a16:creationId xmlns:a16="http://schemas.microsoft.com/office/drawing/2014/main" xmlns="" id="{CBD09E03-D0BF-0144-94B0-DECBFE045EB6}"/>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44" name="Freeform 127">
                <a:extLst>
                  <a:ext uri="{FF2B5EF4-FFF2-40B4-BE49-F238E27FC236}">
                    <a16:creationId xmlns:a16="http://schemas.microsoft.com/office/drawing/2014/main" xmlns="" id="{44A08771-0E96-5F4A-8E41-A3FA4939CAD3}"/>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45" name="Freeform 128">
                <a:extLst>
                  <a:ext uri="{FF2B5EF4-FFF2-40B4-BE49-F238E27FC236}">
                    <a16:creationId xmlns:a16="http://schemas.microsoft.com/office/drawing/2014/main" xmlns="" id="{B0F3E5C8-23FA-3F48-9807-12A80F5B62DB}"/>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46" name="Freeform 129">
                <a:extLst>
                  <a:ext uri="{FF2B5EF4-FFF2-40B4-BE49-F238E27FC236}">
                    <a16:creationId xmlns:a16="http://schemas.microsoft.com/office/drawing/2014/main" xmlns="" id="{298A2FF6-8AA9-C04F-89EF-5D7A49CE1F78}"/>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47" name="Freeform 130">
                <a:extLst>
                  <a:ext uri="{FF2B5EF4-FFF2-40B4-BE49-F238E27FC236}">
                    <a16:creationId xmlns:a16="http://schemas.microsoft.com/office/drawing/2014/main" xmlns="" id="{DCAE459B-51F1-244A-814A-F6AC929C439A}"/>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48" name="Freeform 131">
                <a:extLst>
                  <a:ext uri="{FF2B5EF4-FFF2-40B4-BE49-F238E27FC236}">
                    <a16:creationId xmlns:a16="http://schemas.microsoft.com/office/drawing/2014/main" xmlns="" id="{2D2F14C6-75AB-FB4E-B32E-34DA09177FD8}"/>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49" name="Freeform 132">
                <a:extLst>
                  <a:ext uri="{FF2B5EF4-FFF2-40B4-BE49-F238E27FC236}">
                    <a16:creationId xmlns:a16="http://schemas.microsoft.com/office/drawing/2014/main" xmlns="" id="{38769EE8-CDA3-1C4B-BB30-02AF99B5E53C}"/>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50" name="Freeform 133">
                <a:extLst>
                  <a:ext uri="{FF2B5EF4-FFF2-40B4-BE49-F238E27FC236}">
                    <a16:creationId xmlns:a16="http://schemas.microsoft.com/office/drawing/2014/main" xmlns="" id="{AEDB8750-CE19-CF4F-8B5B-767987E64BD3}"/>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51" name="Freeform 134">
                <a:extLst>
                  <a:ext uri="{FF2B5EF4-FFF2-40B4-BE49-F238E27FC236}">
                    <a16:creationId xmlns:a16="http://schemas.microsoft.com/office/drawing/2014/main" xmlns="" id="{101401AD-8425-734E-ABA6-0C580EFA0262}"/>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135">
                <a:extLst>
                  <a:ext uri="{FF2B5EF4-FFF2-40B4-BE49-F238E27FC236}">
                    <a16:creationId xmlns:a16="http://schemas.microsoft.com/office/drawing/2014/main" xmlns="" id="{EFF792C1-5FA2-4C47-9881-62BBDD0C8B4C}"/>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53" name="Freeform 136">
                <a:extLst>
                  <a:ext uri="{FF2B5EF4-FFF2-40B4-BE49-F238E27FC236}">
                    <a16:creationId xmlns:a16="http://schemas.microsoft.com/office/drawing/2014/main" xmlns="" id="{5DE39A06-3E6D-C04E-BAA6-07C1DCDE5AB7}"/>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54" name="Freeform 137">
                <a:extLst>
                  <a:ext uri="{FF2B5EF4-FFF2-40B4-BE49-F238E27FC236}">
                    <a16:creationId xmlns:a16="http://schemas.microsoft.com/office/drawing/2014/main" xmlns="" id="{E4C496E6-B2F7-9F45-ACDE-F16806008BE6}"/>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55" name="Freeform 138">
                <a:extLst>
                  <a:ext uri="{FF2B5EF4-FFF2-40B4-BE49-F238E27FC236}">
                    <a16:creationId xmlns:a16="http://schemas.microsoft.com/office/drawing/2014/main" xmlns="" id="{3CCF40F8-1140-574D-9597-2CF3444C6092}"/>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56" name="Freeform 139">
                <a:extLst>
                  <a:ext uri="{FF2B5EF4-FFF2-40B4-BE49-F238E27FC236}">
                    <a16:creationId xmlns:a16="http://schemas.microsoft.com/office/drawing/2014/main" xmlns="" id="{1FBC4408-626A-9F45-A596-8C20B5262C01}"/>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57" name="Freeform 140">
                <a:extLst>
                  <a:ext uri="{FF2B5EF4-FFF2-40B4-BE49-F238E27FC236}">
                    <a16:creationId xmlns:a16="http://schemas.microsoft.com/office/drawing/2014/main" xmlns="" id="{927CFC9A-9034-D943-A744-C0ABF224F951}"/>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58" name="Freeform 141">
                <a:extLst>
                  <a:ext uri="{FF2B5EF4-FFF2-40B4-BE49-F238E27FC236}">
                    <a16:creationId xmlns:a16="http://schemas.microsoft.com/office/drawing/2014/main" xmlns="" id="{66894124-8A5A-A847-969A-31F5E9162BA6}"/>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59" name="Freeform 142">
                <a:extLst>
                  <a:ext uri="{FF2B5EF4-FFF2-40B4-BE49-F238E27FC236}">
                    <a16:creationId xmlns:a16="http://schemas.microsoft.com/office/drawing/2014/main" xmlns="" id="{64F0E735-33E3-1D42-B466-4CB6555D8D66}"/>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60" name="Freeform 143">
                <a:extLst>
                  <a:ext uri="{FF2B5EF4-FFF2-40B4-BE49-F238E27FC236}">
                    <a16:creationId xmlns:a16="http://schemas.microsoft.com/office/drawing/2014/main" xmlns="" id="{B9CF12FA-A8E0-2B4F-B7B6-0318001C8D39}"/>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61" name="Freeform 144">
                <a:extLst>
                  <a:ext uri="{FF2B5EF4-FFF2-40B4-BE49-F238E27FC236}">
                    <a16:creationId xmlns:a16="http://schemas.microsoft.com/office/drawing/2014/main" xmlns="" id="{A83B4E05-5168-0949-B280-035534325EB6}"/>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62" name="Freeform 145">
                <a:extLst>
                  <a:ext uri="{FF2B5EF4-FFF2-40B4-BE49-F238E27FC236}">
                    <a16:creationId xmlns:a16="http://schemas.microsoft.com/office/drawing/2014/main" xmlns="" id="{A11FBAA2-4E07-2C4C-B09E-7B6646777C82}"/>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pic>
        <p:nvPicPr>
          <p:cNvPr id="4" name="Resim 3">
            <a:extLst>
              <a:ext uri="{FF2B5EF4-FFF2-40B4-BE49-F238E27FC236}">
                <a16:creationId xmlns:a16="http://schemas.microsoft.com/office/drawing/2014/main" xmlns="" id="{40C955B2-AB75-9C4A-B852-478C01A8E8CA}"/>
              </a:ext>
            </a:extLst>
          </p:cNvPr>
          <p:cNvPicPr>
            <a:picLocks noChangeAspect="1"/>
          </p:cNvPicPr>
          <p:nvPr/>
        </p:nvPicPr>
        <p:blipFill>
          <a:blip r:embed="rId2"/>
          <a:stretch>
            <a:fillRect/>
          </a:stretch>
        </p:blipFill>
        <p:spPr>
          <a:xfrm>
            <a:off x="482479" y="1087651"/>
            <a:ext cx="5023585" cy="4964103"/>
          </a:xfrm>
          <a:prstGeom prst="rect">
            <a:avLst/>
          </a:prstGeom>
        </p:spPr>
      </p:pic>
      <p:sp>
        <p:nvSpPr>
          <p:cNvPr id="151" name="Freeform: Shape 12">
            <a:extLst>
              <a:ext uri="{FF2B5EF4-FFF2-40B4-BE49-F238E27FC236}">
                <a16:creationId xmlns:a16="http://schemas.microsoft.com/office/drawing/2014/main" xmlns="" id="{6BFC8A34-531D-D74A-8049-B2F57528E744}"/>
              </a:ext>
            </a:extLst>
          </p:cNvPr>
          <p:cNvSpPr/>
          <p:nvPr/>
        </p:nvSpPr>
        <p:spPr>
          <a:xfrm flipH="1">
            <a:off x="10162394" y="4935107"/>
            <a:ext cx="2160233" cy="2233293"/>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D" dirty="0">
                <a:solidFill>
                  <a:schemeClr val="bg1">
                    <a:lumMod val="85000"/>
                  </a:schemeClr>
                </a:solidFill>
              </a:rPr>
              <a:t>        </a:t>
            </a:r>
          </a:p>
        </p:txBody>
      </p:sp>
      <p:sp>
        <p:nvSpPr>
          <p:cNvPr id="152" name="Freeform: Shape 14">
            <a:extLst>
              <a:ext uri="{FF2B5EF4-FFF2-40B4-BE49-F238E27FC236}">
                <a16:creationId xmlns:a16="http://schemas.microsoft.com/office/drawing/2014/main" xmlns="" id="{2B340F74-DD94-3948-AD0A-E0B6791552A6}"/>
              </a:ext>
            </a:extLst>
          </p:cNvPr>
          <p:cNvSpPr/>
          <p:nvPr/>
        </p:nvSpPr>
        <p:spPr>
          <a:xfrm rot="10800000" flipH="1">
            <a:off x="0" y="0"/>
            <a:ext cx="1320489" cy="275026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56" name="Group 156">
            <a:extLst>
              <a:ext uri="{FF2B5EF4-FFF2-40B4-BE49-F238E27FC236}">
                <a16:creationId xmlns:a16="http://schemas.microsoft.com/office/drawing/2014/main" xmlns="" id="{F052DF4E-D291-1D47-97C1-9EFD321C50AD}"/>
              </a:ext>
            </a:extLst>
          </p:cNvPr>
          <p:cNvGrpSpPr/>
          <p:nvPr/>
        </p:nvGrpSpPr>
        <p:grpSpPr>
          <a:xfrm rot="11313163">
            <a:off x="2418192" y="3018151"/>
            <a:ext cx="1451600" cy="1103102"/>
            <a:chOff x="6678284" y="1581349"/>
            <a:chExt cx="4862744" cy="3695302"/>
          </a:xfrm>
        </p:grpSpPr>
        <p:grpSp>
          <p:nvGrpSpPr>
            <p:cNvPr id="157" name="Group 3">
              <a:extLst>
                <a:ext uri="{FF2B5EF4-FFF2-40B4-BE49-F238E27FC236}">
                  <a16:creationId xmlns:a16="http://schemas.microsoft.com/office/drawing/2014/main" xmlns="" id="{01097883-73D2-F747-8A9A-B9E1A17C823A}"/>
                </a:ext>
              </a:extLst>
            </p:cNvPr>
            <p:cNvGrpSpPr/>
            <p:nvPr/>
          </p:nvGrpSpPr>
          <p:grpSpPr>
            <a:xfrm>
              <a:off x="6678284" y="2381763"/>
              <a:ext cx="2674992" cy="2674992"/>
              <a:chOff x="822914" y="659192"/>
              <a:chExt cx="4961766" cy="4961766"/>
            </a:xfrm>
          </p:grpSpPr>
          <p:sp>
            <p:nvSpPr>
              <p:cNvPr id="248" name="Freeform 4">
                <a:extLst>
                  <a:ext uri="{FF2B5EF4-FFF2-40B4-BE49-F238E27FC236}">
                    <a16:creationId xmlns:a16="http://schemas.microsoft.com/office/drawing/2014/main" xmlns="" id="{9BE97A69-366E-9E41-9DC5-3B3423EB1D1C}"/>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249" name="Freeform 5">
                <a:extLst>
                  <a:ext uri="{FF2B5EF4-FFF2-40B4-BE49-F238E27FC236}">
                    <a16:creationId xmlns:a16="http://schemas.microsoft.com/office/drawing/2014/main" xmlns="" id="{3C0E5338-A5A8-9C49-A504-11FAB130E94A}"/>
                  </a:ext>
                </a:extLst>
              </p:cNvPr>
              <p:cNvSpPr>
                <a:spLocks noChangeArrowheads="1"/>
              </p:cNvSpPr>
              <p:nvPr/>
            </p:nvSpPr>
            <p:spPr bwMode="auto">
              <a:xfrm>
                <a:off x="3004621"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50" name="Freeform 6">
                <a:extLst>
                  <a:ext uri="{FF2B5EF4-FFF2-40B4-BE49-F238E27FC236}">
                    <a16:creationId xmlns:a16="http://schemas.microsoft.com/office/drawing/2014/main" xmlns="" id="{5438F80F-F30E-384E-A286-0B4C4898D544}"/>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251" name="Freeform 7">
                <a:extLst>
                  <a:ext uri="{FF2B5EF4-FFF2-40B4-BE49-F238E27FC236}">
                    <a16:creationId xmlns:a16="http://schemas.microsoft.com/office/drawing/2014/main" xmlns="" id="{ED17F424-EB5C-CB41-8476-1D1CC53418FA}"/>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52" name="Freeform 8">
                <a:extLst>
                  <a:ext uri="{FF2B5EF4-FFF2-40B4-BE49-F238E27FC236}">
                    <a16:creationId xmlns:a16="http://schemas.microsoft.com/office/drawing/2014/main" xmlns="" id="{F0ED9B4F-3BCE-AB4C-A8CD-20D731E378D4}"/>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253" name="Freeform 9">
                <a:extLst>
                  <a:ext uri="{FF2B5EF4-FFF2-40B4-BE49-F238E27FC236}">
                    <a16:creationId xmlns:a16="http://schemas.microsoft.com/office/drawing/2014/main" xmlns="" id="{9D9A9F02-4BFD-874A-9366-16230AA4D74D}"/>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254" name="Freeform 10">
                <a:extLst>
                  <a:ext uri="{FF2B5EF4-FFF2-40B4-BE49-F238E27FC236}">
                    <a16:creationId xmlns:a16="http://schemas.microsoft.com/office/drawing/2014/main" xmlns="" id="{30FB005F-E097-D143-9FFA-C2C28B43A02C}"/>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255" name="Freeform 11">
                <a:extLst>
                  <a:ext uri="{FF2B5EF4-FFF2-40B4-BE49-F238E27FC236}">
                    <a16:creationId xmlns:a16="http://schemas.microsoft.com/office/drawing/2014/main" xmlns="" id="{85A14C38-CCBA-9546-852F-C100B23524A8}"/>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256" name="Freeform 12">
                <a:extLst>
                  <a:ext uri="{FF2B5EF4-FFF2-40B4-BE49-F238E27FC236}">
                    <a16:creationId xmlns:a16="http://schemas.microsoft.com/office/drawing/2014/main" xmlns="" id="{5214F995-0825-0B42-A3EA-B2448CC334CB}"/>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257" name="Freeform 13">
                <a:extLst>
                  <a:ext uri="{FF2B5EF4-FFF2-40B4-BE49-F238E27FC236}">
                    <a16:creationId xmlns:a16="http://schemas.microsoft.com/office/drawing/2014/main" xmlns="" id="{C9B984B4-57B0-1D4E-8A3F-378502881BD9}"/>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258" name="Freeform 14">
                <a:extLst>
                  <a:ext uri="{FF2B5EF4-FFF2-40B4-BE49-F238E27FC236}">
                    <a16:creationId xmlns:a16="http://schemas.microsoft.com/office/drawing/2014/main" xmlns="" id="{67EB9A89-EDA4-9E42-A274-7EE4244E093A}"/>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259" name="Freeform 15">
                <a:extLst>
                  <a:ext uri="{FF2B5EF4-FFF2-40B4-BE49-F238E27FC236}">
                    <a16:creationId xmlns:a16="http://schemas.microsoft.com/office/drawing/2014/main" xmlns="" id="{FCBB23C2-71A7-F042-A2F1-76CD920E42B5}"/>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260" name="Freeform 16">
                <a:extLst>
                  <a:ext uri="{FF2B5EF4-FFF2-40B4-BE49-F238E27FC236}">
                    <a16:creationId xmlns:a16="http://schemas.microsoft.com/office/drawing/2014/main" xmlns="" id="{DB50C4C1-510E-514D-90DA-33C47AC450ED}"/>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261" name="Freeform 17">
                <a:extLst>
                  <a:ext uri="{FF2B5EF4-FFF2-40B4-BE49-F238E27FC236}">
                    <a16:creationId xmlns:a16="http://schemas.microsoft.com/office/drawing/2014/main" xmlns="" id="{14BA59A0-0C4A-EC43-862E-26DE22A6A4CB}"/>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262" name="Freeform 18">
                <a:extLst>
                  <a:ext uri="{FF2B5EF4-FFF2-40B4-BE49-F238E27FC236}">
                    <a16:creationId xmlns:a16="http://schemas.microsoft.com/office/drawing/2014/main" xmlns="" id="{59A66D68-FE3B-0A4D-BE11-7CBFC36C9D70}"/>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263" name="Freeform 19">
                <a:extLst>
                  <a:ext uri="{FF2B5EF4-FFF2-40B4-BE49-F238E27FC236}">
                    <a16:creationId xmlns:a16="http://schemas.microsoft.com/office/drawing/2014/main" xmlns="" id="{9786F0CF-2AE3-E449-8B9B-10D0A176CD32}"/>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264" name="Freeform 20">
                <a:extLst>
                  <a:ext uri="{FF2B5EF4-FFF2-40B4-BE49-F238E27FC236}">
                    <a16:creationId xmlns:a16="http://schemas.microsoft.com/office/drawing/2014/main" xmlns="" id="{8EF15419-CB2D-F447-94E9-FB5614ECBF98}"/>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265" name="Freeform 21">
                <a:extLst>
                  <a:ext uri="{FF2B5EF4-FFF2-40B4-BE49-F238E27FC236}">
                    <a16:creationId xmlns:a16="http://schemas.microsoft.com/office/drawing/2014/main" xmlns="" id="{6EE34429-3ADF-094A-84D8-EEB20B93A122}"/>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266" name="Freeform 22">
                <a:extLst>
                  <a:ext uri="{FF2B5EF4-FFF2-40B4-BE49-F238E27FC236}">
                    <a16:creationId xmlns:a16="http://schemas.microsoft.com/office/drawing/2014/main" xmlns="" id="{AA4A7A76-2F26-8349-BD13-37949FFCB34F}"/>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267" name="Freeform 23">
                <a:extLst>
                  <a:ext uri="{FF2B5EF4-FFF2-40B4-BE49-F238E27FC236}">
                    <a16:creationId xmlns:a16="http://schemas.microsoft.com/office/drawing/2014/main" xmlns="" id="{1A7256D8-CD0E-D14A-8C5C-3DC84C421D49}"/>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268" name="Freeform 24">
                <a:extLst>
                  <a:ext uri="{FF2B5EF4-FFF2-40B4-BE49-F238E27FC236}">
                    <a16:creationId xmlns:a16="http://schemas.microsoft.com/office/drawing/2014/main" xmlns="" id="{AD3DF5BE-EFED-9148-96AD-5023537C7F8E}"/>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269" name="Freeform 25">
                <a:extLst>
                  <a:ext uri="{FF2B5EF4-FFF2-40B4-BE49-F238E27FC236}">
                    <a16:creationId xmlns:a16="http://schemas.microsoft.com/office/drawing/2014/main" xmlns="" id="{9163B7A3-5394-044C-9119-F74AFC60896A}"/>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270" name="Freeform 26">
                <a:extLst>
                  <a:ext uri="{FF2B5EF4-FFF2-40B4-BE49-F238E27FC236}">
                    <a16:creationId xmlns:a16="http://schemas.microsoft.com/office/drawing/2014/main" xmlns="" id="{3E1D60E4-02F4-D14E-82FB-2233133DE114}"/>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271" name="Freeform 27">
                <a:extLst>
                  <a:ext uri="{FF2B5EF4-FFF2-40B4-BE49-F238E27FC236}">
                    <a16:creationId xmlns:a16="http://schemas.microsoft.com/office/drawing/2014/main" xmlns="" id="{7A831C17-4582-E34E-AD25-FD82119FFDC7}"/>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272" name="Freeform 28">
                <a:extLst>
                  <a:ext uri="{FF2B5EF4-FFF2-40B4-BE49-F238E27FC236}">
                    <a16:creationId xmlns:a16="http://schemas.microsoft.com/office/drawing/2014/main" xmlns="" id="{C26621A4-2F97-1549-A700-994823AC300E}"/>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273" name="Freeform 29">
                <a:extLst>
                  <a:ext uri="{FF2B5EF4-FFF2-40B4-BE49-F238E27FC236}">
                    <a16:creationId xmlns:a16="http://schemas.microsoft.com/office/drawing/2014/main" xmlns="" id="{17D3F072-32E1-CE43-8942-49E0576C2F19}"/>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274" name="Freeform 30">
                <a:extLst>
                  <a:ext uri="{FF2B5EF4-FFF2-40B4-BE49-F238E27FC236}">
                    <a16:creationId xmlns:a16="http://schemas.microsoft.com/office/drawing/2014/main" xmlns="" id="{3647CA82-0877-9D4A-B2D3-EE286CEC4692}"/>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275" name="Freeform 31">
                <a:extLst>
                  <a:ext uri="{FF2B5EF4-FFF2-40B4-BE49-F238E27FC236}">
                    <a16:creationId xmlns:a16="http://schemas.microsoft.com/office/drawing/2014/main" xmlns="" id="{E9BC74FF-BF4A-6C46-B0A3-6C597A32A2AD}"/>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276" name="Freeform 32">
                <a:extLst>
                  <a:ext uri="{FF2B5EF4-FFF2-40B4-BE49-F238E27FC236}">
                    <a16:creationId xmlns:a16="http://schemas.microsoft.com/office/drawing/2014/main" xmlns="" id="{DA254E6D-5566-7D43-9A90-C3396E8ADFCC}"/>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277" name="Freeform 33">
                <a:extLst>
                  <a:ext uri="{FF2B5EF4-FFF2-40B4-BE49-F238E27FC236}">
                    <a16:creationId xmlns:a16="http://schemas.microsoft.com/office/drawing/2014/main" xmlns="" id="{2D84BBF6-3E1E-9841-A316-43D0481462C6}"/>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278" name="Freeform 34">
                <a:extLst>
                  <a:ext uri="{FF2B5EF4-FFF2-40B4-BE49-F238E27FC236}">
                    <a16:creationId xmlns:a16="http://schemas.microsoft.com/office/drawing/2014/main" xmlns="" id="{C2B08C02-EC8B-E246-8BB5-853AEB353479}"/>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279" name="Freeform 35">
                <a:extLst>
                  <a:ext uri="{FF2B5EF4-FFF2-40B4-BE49-F238E27FC236}">
                    <a16:creationId xmlns:a16="http://schemas.microsoft.com/office/drawing/2014/main" xmlns="" id="{43A8B647-297E-F647-A8C8-095105EF34D0}"/>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280" name="Freeform 36">
                <a:extLst>
                  <a:ext uri="{FF2B5EF4-FFF2-40B4-BE49-F238E27FC236}">
                    <a16:creationId xmlns:a16="http://schemas.microsoft.com/office/drawing/2014/main" xmlns="" id="{A4646326-A609-9743-9AF3-632D6B5E063B}"/>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81" name="Freeform 37">
                <a:extLst>
                  <a:ext uri="{FF2B5EF4-FFF2-40B4-BE49-F238E27FC236}">
                    <a16:creationId xmlns:a16="http://schemas.microsoft.com/office/drawing/2014/main" xmlns="" id="{1649001A-D21F-C742-BF4B-6F6B00C4A625}"/>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282" name="Freeform 38">
                <a:extLst>
                  <a:ext uri="{FF2B5EF4-FFF2-40B4-BE49-F238E27FC236}">
                    <a16:creationId xmlns:a16="http://schemas.microsoft.com/office/drawing/2014/main" xmlns="" id="{B605C6D7-DBF1-3346-9AC9-14F9E6330A5C}"/>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283" name="Freeform 39">
                <a:extLst>
                  <a:ext uri="{FF2B5EF4-FFF2-40B4-BE49-F238E27FC236}">
                    <a16:creationId xmlns:a16="http://schemas.microsoft.com/office/drawing/2014/main" xmlns="" id="{FE29CD1B-2AE4-5149-A012-307C699D1524}"/>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284" name="Freeform 40">
                <a:extLst>
                  <a:ext uri="{FF2B5EF4-FFF2-40B4-BE49-F238E27FC236}">
                    <a16:creationId xmlns:a16="http://schemas.microsoft.com/office/drawing/2014/main" xmlns="" id="{745CA4D9-6976-D348-BFB4-A79881737B0D}"/>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285" name="Freeform 41">
                <a:extLst>
                  <a:ext uri="{FF2B5EF4-FFF2-40B4-BE49-F238E27FC236}">
                    <a16:creationId xmlns:a16="http://schemas.microsoft.com/office/drawing/2014/main" xmlns="" id="{5BF4D101-D20E-9946-90F7-50D32820DF52}"/>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286" name="Freeform 42">
                <a:extLst>
                  <a:ext uri="{FF2B5EF4-FFF2-40B4-BE49-F238E27FC236}">
                    <a16:creationId xmlns:a16="http://schemas.microsoft.com/office/drawing/2014/main" xmlns="" id="{2D320E82-87A5-1540-BB51-CF9A27E6B4EE}"/>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287" name="Freeform 43">
                <a:extLst>
                  <a:ext uri="{FF2B5EF4-FFF2-40B4-BE49-F238E27FC236}">
                    <a16:creationId xmlns:a16="http://schemas.microsoft.com/office/drawing/2014/main" xmlns="" id="{40182720-501B-7C47-A22A-D3E89DC671E3}"/>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288" name="Freeform 44">
                <a:extLst>
                  <a:ext uri="{FF2B5EF4-FFF2-40B4-BE49-F238E27FC236}">
                    <a16:creationId xmlns:a16="http://schemas.microsoft.com/office/drawing/2014/main" xmlns="" id="{E6A0A05E-562B-B642-9B5A-B811591EB0BE}"/>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289" name="Freeform 45">
                <a:extLst>
                  <a:ext uri="{FF2B5EF4-FFF2-40B4-BE49-F238E27FC236}">
                    <a16:creationId xmlns:a16="http://schemas.microsoft.com/office/drawing/2014/main" xmlns="" id="{2120DF33-B6CF-9D49-87E4-2D035936E1BE}"/>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290" name="Freeform 46">
                <a:extLst>
                  <a:ext uri="{FF2B5EF4-FFF2-40B4-BE49-F238E27FC236}">
                    <a16:creationId xmlns:a16="http://schemas.microsoft.com/office/drawing/2014/main" xmlns="" id="{0D504132-596B-844A-B957-47C2A97E0275}"/>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291" name="Freeform 47">
                <a:extLst>
                  <a:ext uri="{FF2B5EF4-FFF2-40B4-BE49-F238E27FC236}">
                    <a16:creationId xmlns:a16="http://schemas.microsoft.com/office/drawing/2014/main" xmlns="" id="{0EAA358A-F0D7-D544-BC4D-8AA60560D3ED}"/>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158" name="Group 52">
              <a:extLst>
                <a:ext uri="{FF2B5EF4-FFF2-40B4-BE49-F238E27FC236}">
                  <a16:creationId xmlns:a16="http://schemas.microsoft.com/office/drawing/2014/main" xmlns="" id="{D8AC9383-FE38-664C-88D5-CFA3A799AFA6}"/>
                </a:ext>
              </a:extLst>
            </p:cNvPr>
            <p:cNvGrpSpPr/>
            <p:nvPr/>
          </p:nvGrpSpPr>
          <p:grpSpPr>
            <a:xfrm rot="1800000" flipH="1">
              <a:off x="9364504" y="1581349"/>
              <a:ext cx="2176524" cy="2176524"/>
              <a:chOff x="822914" y="659192"/>
              <a:chExt cx="4961766" cy="4961766"/>
            </a:xfrm>
          </p:grpSpPr>
          <p:sp>
            <p:nvSpPr>
              <p:cNvPr id="204" name="Freeform 53">
                <a:extLst>
                  <a:ext uri="{FF2B5EF4-FFF2-40B4-BE49-F238E27FC236}">
                    <a16:creationId xmlns:a16="http://schemas.microsoft.com/office/drawing/2014/main" xmlns="" id="{054C4DA6-DEA3-A143-A30A-18434AF059AC}"/>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205" name="Freeform 54">
                <a:extLst>
                  <a:ext uri="{FF2B5EF4-FFF2-40B4-BE49-F238E27FC236}">
                    <a16:creationId xmlns:a16="http://schemas.microsoft.com/office/drawing/2014/main" xmlns="" id="{FDB40C6D-C18A-EE42-B4CF-7B3E723A3495}"/>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06" name="Freeform 55">
                <a:extLst>
                  <a:ext uri="{FF2B5EF4-FFF2-40B4-BE49-F238E27FC236}">
                    <a16:creationId xmlns:a16="http://schemas.microsoft.com/office/drawing/2014/main" xmlns="" id="{44330CD4-7C3D-1641-A095-B65DC88B5F68}"/>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207" name="Freeform 56">
                <a:extLst>
                  <a:ext uri="{FF2B5EF4-FFF2-40B4-BE49-F238E27FC236}">
                    <a16:creationId xmlns:a16="http://schemas.microsoft.com/office/drawing/2014/main" xmlns="" id="{CFF6850E-760D-904A-9544-425748824D25}"/>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08" name="Freeform 57">
                <a:extLst>
                  <a:ext uri="{FF2B5EF4-FFF2-40B4-BE49-F238E27FC236}">
                    <a16:creationId xmlns:a16="http://schemas.microsoft.com/office/drawing/2014/main" xmlns="" id="{4169EE67-1796-AF40-A9E3-599E4A9B8DBE}"/>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209" name="Freeform 58">
                <a:extLst>
                  <a:ext uri="{FF2B5EF4-FFF2-40B4-BE49-F238E27FC236}">
                    <a16:creationId xmlns:a16="http://schemas.microsoft.com/office/drawing/2014/main" xmlns="" id="{AA7A3D77-C506-0840-94DB-AB2FCBF0A82D}"/>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210" name="Freeform 59">
                <a:extLst>
                  <a:ext uri="{FF2B5EF4-FFF2-40B4-BE49-F238E27FC236}">
                    <a16:creationId xmlns:a16="http://schemas.microsoft.com/office/drawing/2014/main" xmlns="" id="{36EBCAD6-92D2-A642-A957-F901D2F70EF4}"/>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211" name="Freeform 60">
                <a:extLst>
                  <a:ext uri="{FF2B5EF4-FFF2-40B4-BE49-F238E27FC236}">
                    <a16:creationId xmlns:a16="http://schemas.microsoft.com/office/drawing/2014/main" xmlns="" id="{A8B677DE-D21D-4A4B-8285-97101161C1F9}"/>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212" name="Freeform 61">
                <a:extLst>
                  <a:ext uri="{FF2B5EF4-FFF2-40B4-BE49-F238E27FC236}">
                    <a16:creationId xmlns:a16="http://schemas.microsoft.com/office/drawing/2014/main" xmlns="" id="{A825CB52-BA18-D744-A7A8-0386A41C406E}"/>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213" name="Freeform 62">
                <a:extLst>
                  <a:ext uri="{FF2B5EF4-FFF2-40B4-BE49-F238E27FC236}">
                    <a16:creationId xmlns:a16="http://schemas.microsoft.com/office/drawing/2014/main" xmlns="" id="{CBC77069-0B32-F04A-84D0-1B9A3C9E1E05}"/>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214" name="Freeform 63">
                <a:extLst>
                  <a:ext uri="{FF2B5EF4-FFF2-40B4-BE49-F238E27FC236}">
                    <a16:creationId xmlns:a16="http://schemas.microsoft.com/office/drawing/2014/main" xmlns="" id="{4389CE41-1880-484B-B4BC-000D031517C9}"/>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215" name="Freeform 64">
                <a:extLst>
                  <a:ext uri="{FF2B5EF4-FFF2-40B4-BE49-F238E27FC236}">
                    <a16:creationId xmlns:a16="http://schemas.microsoft.com/office/drawing/2014/main" xmlns="" id="{BAC17725-3438-1549-90F7-3A4C53B8C987}"/>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216" name="Freeform 65">
                <a:extLst>
                  <a:ext uri="{FF2B5EF4-FFF2-40B4-BE49-F238E27FC236}">
                    <a16:creationId xmlns:a16="http://schemas.microsoft.com/office/drawing/2014/main" xmlns="" id="{27E9C653-7D59-904E-9FFF-809D164536B8}"/>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217" name="Freeform 66">
                <a:extLst>
                  <a:ext uri="{FF2B5EF4-FFF2-40B4-BE49-F238E27FC236}">
                    <a16:creationId xmlns:a16="http://schemas.microsoft.com/office/drawing/2014/main" xmlns="" id="{22634C7D-691A-2E49-83AC-05C8A3D000C7}"/>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218" name="Freeform 67">
                <a:extLst>
                  <a:ext uri="{FF2B5EF4-FFF2-40B4-BE49-F238E27FC236}">
                    <a16:creationId xmlns:a16="http://schemas.microsoft.com/office/drawing/2014/main" xmlns="" id="{47683CE6-43F3-F940-8618-E7B595D3F323}"/>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219" name="Freeform 68">
                <a:extLst>
                  <a:ext uri="{FF2B5EF4-FFF2-40B4-BE49-F238E27FC236}">
                    <a16:creationId xmlns:a16="http://schemas.microsoft.com/office/drawing/2014/main" xmlns="" id="{4BF968CB-2C06-4040-8F21-78D91BE194F2}"/>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220" name="Freeform 69">
                <a:extLst>
                  <a:ext uri="{FF2B5EF4-FFF2-40B4-BE49-F238E27FC236}">
                    <a16:creationId xmlns:a16="http://schemas.microsoft.com/office/drawing/2014/main" xmlns="" id="{1D62D83E-B2F7-0042-ACAF-AC778E525655}"/>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221" name="Freeform 70">
                <a:extLst>
                  <a:ext uri="{FF2B5EF4-FFF2-40B4-BE49-F238E27FC236}">
                    <a16:creationId xmlns:a16="http://schemas.microsoft.com/office/drawing/2014/main" xmlns="" id="{89067824-BB96-964A-8506-52ABEA43E7A4}"/>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222" name="Freeform 71">
                <a:extLst>
                  <a:ext uri="{FF2B5EF4-FFF2-40B4-BE49-F238E27FC236}">
                    <a16:creationId xmlns:a16="http://schemas.microsoft.com/office/drawing/2014/main" xmlns="" id="{A1B14104-949A-6E49-87F7-819FFDD9E24D}"/>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223" name="Freeform 72">
                <a:extLst>
                  <a:ext uri="{FF2B5EF4-FFF2-40B4-BE49-F238E27FC236}">
                    <a16:creationId xmlns:a16="http://schemas.microsoft.com/office/drawing/2014/main" xmlns="" id="{B948EAD3-60CF-6743-B8FF-BA5224518E10}"/>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224" name="Freeform 73">
                <a:extLst>
                  <a:ext uri="{FF2B5EF4-FFF2-40B4-BE49-F238E27FC236}">
                    <a16:creationId xmlns:a16="http://schemas.microsoft.com/office/drawing/2014/main" xmlns="" id="{924663DD-D872-ED4A-A7F7-F93ECFCF96AF}"/>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225" name="Freeform 74">
                <a:extLst>
                  <a:ext uri="{FF2B5EF4-FFF2-40B4-BE49-F238E27FC236}">
                    <a16:creationId xmlns:a16="http://schemas.microsoft.com/office/drawing/2014/main" xmlns="" id="{BE1AC621-6C57-6243-AEB3-69C524D5641D}"/>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226" name="Freeform 75">
                <a:extLst>
                  <a:ext uri="{FF2B5EF4-FFF2-40B4-BE49-F238E27FC236}">
                    <a16:creationId xmlns:a16="http://schemas.microsoft.com/office/drawing/2014/main" xmlns="" id="{D2DCCD67-C0B7-0344-8847-0A3DBD9595C1}"/>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227" name="Freeform 76">
                <a:extLst>
                  <a:ext uri="{FF2B5EF4-FFF2-40B4-BE49-F238E27FC236}">
                    <a16:creationId xmlns:a16="http://schemas.microsoft.com/office/drawing/2014/main" xmlns="" id="{CBE38C92-6776-CD4D-8E46-B7C56C529046}"/>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228" name="Freeform 77">
                <a:extLst>
                  <a:ext uri="{FF2B5EF4-FFF2-40B4-BE49-F238E27FC236}">
                    <a16:creationId xmlns:a16="http://schemas.microsoft.com/office/drawing/2014/main" xmlns="" id="{59D863D9-8040-6747-8B49-DD2362CA7941}"/>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229" name="Freeform 78">
                <a:extLst>
                  <a:ext uri="{FF2B5EF4-FFF2-40B4-BE49-F238E27FC236}">
                    <a16:creationId xmlns:a16="http://schemas.microsoft.com/office/drawing/2014/main" xmlns="" id="{ACBE8325-3180-5843-B460-6D2517205CD1}"/>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230" name="Freeform 79">
                <a:extLst>
                  <a:ext uri="{FF2B5EF4-FFF2-40B4-BE49-F238E27FC236}">
                    <a16:creationId xmlns:a16="http://schemas.microsoft.com/office/drawing/2014/main" xmlns="" id="{E0D93C4C-1122-424E-8F9E-185EBCF5D601}"/>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231" name="Freeform 80">
                <a:extLst>
                  <a:ext uri="{FF2B5EF4-FFF2-40B4-BE49-F238E27FC236}">
                    <a16:creationId xmlns:a16="http://schemas.microsoft.com/office/drawing/2014/main" xmlns="" id="{C4ECE340-9991-B94A-A25F-AFD83EB2E63D}"/>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232" name="Freeform 81">
                <a:extLst>
                  <a:ext uri="{FF2B5EF4-FFF2-40B4-BE49-F238E27FC236}">
                    <a16:creationId xmlns:a16="http://schemas.microsoft.com/office/drawing/2014/main" xmlns="" id="{8F1550CC-26E0-5C47-830D-9C962FF4ABAC}"/>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233" name="Freeform 82">
                <a:extLst>
                  <a:ext uri="{FF2B5EF4-FFF2-40B4-BE49-F238E27FC236}">
                    <a16:creationId xmlns:a16="http://schemas.microsoft.com/office/drawing/2014/main" xmlns="" id="{637912BE-47D2-DA4A-94DA-1851F331E99A}"/>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234" name="Freeform 83">
                <a:extLst>
                  <a:ext uri="{FF2B5EF4-FFF2-40B4-BE49-F238E27FC236}">
                    <a16:creationId xmlns:a16="http://schemas.microsoft.com/office/drawing/2014/main" xmlns="" id="{1149DDAA-B938-6845-922D-D71F42C363AB}"/>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235" name="Freeform 84">
                <a:extLst>
                  <a:ext uri="{FF2B5EF4-FFF2-40B4-BE49-F238E27FC236}">
                    <a16:creationId xmlns:a16="http://schemas.microsoft.com/office/drawing/2014/main" xmlns="" id="{12FB69FB-A42C-444C-BC08-DBACA82AF13B}"/>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236" name="Freeform 85">
                <a:extLst>
                  <a:ext uri="{FF2B5EF4-FFF2-40B4-BE49-F238E27FC236}">
                    <a16:creationId xmlns:a16="http://schemas.microsoft.com/office/drawing/2014/main" xmlns="" id="{4C83A3FA-CBF9-F946-9B95-0331F4A82022}"/>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7" name="Freeform 86">
                <a:extLst>
                  <a:ext uri="{FF2B5EF4-FFF2-40B4-BE49-F238E27FC236}">
                    <a16:creationId xmlns:a16="http://schemas.microsoft.com/office/drawing/2014/main" xmlns="" id="{E680B9FD-4555-DF44-A0F9-9EEB1644DEDD}"/>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238" name="Freeform 87">
                <a:extLst>
                  <a:ext uri="{FF2B5EF4-FFF2-40B4-BE49-F238E27FC236}">
                    <a16:creationId xmlns:a16="http://schemas.microsoft.com/office/drawing/2014/main" xmlns="" id="{84F767C0-8342-EC49-B1EE-E6CBE8381CF7}"/>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239" name="Freeform 88">
                <a:extLst>
                  <a:ext uri="{FF2B5EF4-FFF2-40B4-BE49-F238E27FC236}">
                    <a16:creationId xmlns:a16="http://schemas.microsoft.com/office/drawing/2014/main" xmlns="" id="{85D8A94D-686D-3E45-B159-F854338925EC}"/>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240" name="Freeform 89">
                <a:extLst>
                  <a:ext uri="{FF2B5EF4-FFF2-40B4-BE49-F238E27FC236}">
                    <a16:creationId xmlns:a16="http://schemas.microsoft.com/office/drawing/2014/main" xmlns="" id="{B29DC9D3-81B9-B044-8057-ECD4FA57D915}"/>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241" name="Freeform 90">
                <a:extLst>
                  <a:ext uri="{FF2B5EF4-FFF2-40B4-BE49-F238E27FC236}">
                    <a16:creationId xmlns:a16="http://schemas.microsoft.com/office/drawing/2014/main" xmlns="" id="{4A9C8D5B-F27A-1747-96DC-457AFF750EEB}"/>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242" name="Freeform 91">
                <a:extLst>
                  <a:ext uri="{FF2B5EF4-FFF2-40B4-BE49-F238E27FC236}">
                    <a16:creationId xmlns:a16="http://schemas.microsoft.com/office/drawing/2014/main" xmlns="" id="{E2C48A5E-A403-8E46-8B86-8ED7CF6B3802}"/>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243" name="Freeform 92">
                <a:extLst>
                  <a:ext uri="{FF2B5EF4-FFF2-40B4-BE49-F238E27FC236}">
                    <a16:creationId xmlns:a16="http://schemas.microsoft.com/office/drawing/2014/main" xmlns="" id="{1B85993F-6E39-9845-8172-7C9F5D14E61A}"/>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244" name="Freeform 93">
                <a:extLst>
                  <a:ext uri="{FF2B5EF4-FFF2-40B4-BE49-F238E27FC236}">
                    <a16:creationId xmlns:a16="http://schemas.microsoft.com/office/drawing/2014/main" xmlns="" id="{8516FF8C-AAB3-5D43-B9A2-37A993BED84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245" name="Freeform 94">
                <a:extLst>
                  <a:ext uri="{FF2B5EF4-FFF2-40B4-BE49-F238E27FC236}">
                    <a16:creationId xmlns:a16="http://schemas.microsoft.com/office/drawing/2014/main" xmlns="" id="{D7225460-CD20-2944-A94B-1CFCE668BE8A}"/>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246" name="Freeform 95">
                <a:extLst>
                  <a:ext uri="{FF2B5EF4-FFF2-40B4-BE49-F238E27FC236}">
                    <a16:creationId xmlns:a16="http://schemas.microsoft.com/office/drawing/2014/main" xmlns="" id="{DF48D1EC-7A0A-BC41-9D68-BBC8FF7B197F}"/>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247" name="Freeform 96">
                <a:extLst>
                  <a:ext uri="{FF2B5EF4-FFF2-40B4-BE49-F238E27FC236}">
                    <a16:creationId xmlns:a16="http://schemas.microsoft.com/office/drawing/2014/main" xmlns="" id="{85B0E9B1-7855-7A40-94CE-0BA6BB9E2762}"/>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159" name="Group 101">
              <a:extLst>
                <a:ext uri="{FF2B5EF4-FFF2-40B4-BE49-F238E27FC236}">
                  <a16:creationId xmlns:a16="http://schemas.microsoft.com/office/drawing/2014/main" xmlns="" id="{444ACF91-1473-2A4B-B679-9B4AAFD7ACE9}"/>
                </a:ext>
              </a:extLst>
            </p:cNvPr>
            <p:cNvGrpSpPr/>
            <p:nvPr/>
          </p:nvGrpSpPr>
          <p:grpSpPr>
            <a:xfrm rot="20997500">
              <a:off x="9338700" y="3927260"/>
              <a:ext cx="1349391" cy="1349391"/>
              <a:chOff x="822914" y="659192"/>
              <a:chExt cx="4961766" cy="4961766"/>
            </a:xfrm>
          </p:grpSpPr>
          <p:sp>
            <p:nvSpPr>
              <p:cNvPr id="160" name="Freeform 102">
                <a:extLst>
                  <a:ext uri="{FF2B5EF4-FFF2-40B4-BE49-F238E27FC236}">
                    <a16:creationId xmlns:a16="http://schemas.microsoft.com/office/drawing/2014/main" xmlns="" id="{03148BD2-AF49-1041-884B-492EF5238770}"/>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161" name="Freeform 103">
                <a:extLst>
                  <a:ext uri="{FF2B5EF4-FFF2-40B4-BE49-F238E27FC236}">
                    <a16:creationId xmlns:a16="http://schemas.microsoft.com/office/drawing/2014/main" xmlns="" id="{FEBA3591-66E9-3540-879D-F7C119C3E077}"/>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62" name="Freeform 104">
                <a:extLst>
                  <a:ext uri="{FF2B5EF4-FFF2-40B4-BE49-F238E27FC236}">
                    <a16:creationId xmlns:a16="http://schemas.microsoft.com/office/drawing/2014/main" xmlns="" id="{CA67CB6F-4770-8A43-B6CA-3EDF90EC62AE}"/>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163" name="Freeform 105">
                <a:extLst>
                  <a:ext uri="{FF2B5EF4-FFF2-40B4-BE49-F238E27FC236}">
                    <a16:creationId xmlns:a16="http://schemas.microsoft.com/office/drawing/2014/main" xmlns="" id="{063E7DEC-657A-724A-8A79-F575859E7C9B}"/>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64" name="Freeform 106">
                <a:extLst>
                  <a:ext uri="{FF2B5EF4-FFF2-40B4-BE49-F238E27FC236}">
                    <a16:creationId xmlns:a16="http://schemas.microsoft.com/office/drawing/2014/main" xmlns="" id="{BFF6301A-A867-2647-8A95-6D4C56BE7C3D}"/>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165" name="Freeform 107">
                <a:extLst>
                  <a:ext uri="{FF2B5EF4-FFF2-40B4-BE49-F238E27FC236}">
                    <a16:creationId xmlns:a16="http://schemas.microsoft.com/office/drawing/2014/main" xmlns="" id="{6F8E0B40-3310-7443-8E51-0BBD6BB59C25}"/>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166" name="Freeform 108">
                <a:extLst>
                  <a:ext uri="{FF2B5EF4-FFF2-40B4-BE49-F238E27FC236}">
                    <a16:creationId xmlns:a16="http://schemas.microsoft.com/office/drawing/2014/main" xmlns="" id="{57128744-4606-F64B-86E8-D46BDBFD5889}"/>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167" name="Freeform 109">
                <a:extLst>
                  <a:ext uri="{FF2B5EF4-FFF2-40B4-BE49-F238E27FC236}">
                    <a16:creationId xmlns:a16="http://schemas.microsoft.com/office/drawing/2014/main" xmlns="" id="{A66B704C-3824-534B-A03E-89740B959E97}"/>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168" name="Freeform 110">
                <a:extLst>
                  <a:ext uri="{FF2B5EF4-FFF2-40B4-BE49-F238E27FC236}">
                    <a16:creationId xmlns:a16="http://schemas.microsoft.com/office/drawing/2014/main" xmlns="" id="{2CB5C02D-E64E-9840-A7B4-24BA0F359818}"/>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169" name="Freeform 111">
                <a:extLst>
                  <a:ext uri="{FF2B5EF4-FFF2-40B4-BE49-F238E27FC236}">
                    <a16:creationId xmlns:a16="http://schemas.microsoft.com/office/drawing/2014/main" xmlns="" id="{D59BE4F1-B0D1-8648-9C4A-C2F4221602F5}"/>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170" name="Freeform 112">
                <a:extLst>
                  <a:ext uri="{FF2B5EF4-FFF2-40B4-BE49-F238E27FC236}">
                    <a16:creationId xmlns:a16="http://schemas.microsoft.com/office/drawing/2014/main" xmlns="" id="{A713C890-ECD4-B348-A856-79F1974538F2}"/>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171" name="Freeform 113">
                <a:extLst>
                  <a:ext uri="{FF2B5EF4-FFF2-40B4-BE49-F238E27FC236}">
                    <a16:creationId xmlns:a16="http://schemas.microsoft.com/office/drawing/2014/main" xmlns="" id="{300954A8-B96E-974A-9184-6938E2EBEC13}"/>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172" name="Freeform 114">
                <a:extLst>
                  <a:ext uri="{FF2B5EF4-FFF2-40B4-BE49-F238E27FC236}">
                    <a16:creationId xmlns:a16="http://schemas.microsoft.com/office/drawing/2014/main" xmlns="" id="{8E110470-2267-2443-B94F-C173D70AE7ED}"/>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173" name="Freeform 115">
                <a:extLst>
                  <a:ext uri="{FF2B5EF4-FFF2-40B4-BE49-F238E27FC236}">
                    <a16:creationId xmlns:a16="http://schemas.microsoft.com/office/drawing/2014/main" xmlns="" id="{DAF3B0C8-DA38-C847-9186-31F854119846}"/>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174" name="Freeform 116">
                <a:extLst>
                  <a:ext uri="{FF2B5EF4-FFF2-40B4-BE49-F238E27FC236}">
                    <a16:creationId xmlns:a16="http://schemas.microsoft.com/office/drawing/2014/main" xmlns="" id="{C4BFCFDA-6897-6045-AA13-C5DE6587F0D9}"/>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175" name="Freeform 117">
                <a:extLst>
                  <a:ext uri="{FF2B5EF4-FFF2-40B4-BE49-F238E27FC236}">
                    <a16:creationId xmlns:a16="http://schemas.microsoft.com/office/drawing/2014/main" xmlns="" id="{13FDD6DE-230D-B54C-91BE-5747EC09A135}"/>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176" name="Freeform 118">
                <a:extLst>
                  <a:ext uri="{FF2B5EF4-FFF2-40B4-BE49-F238E27FC236}">
                    <a16:creationId xmlns:a16="http://schemas.microsoft.com/office/drawing/2014/main" xmlns="" id="{2D849007-0B8E-AA4E-BA81-E5195E855A00}"/>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177" name="Freeform 119">
                <a:extLst>
                  <a:ext uri="{FF2B5EF4-FFF2-40B4-BE49-F238E27FC236}">
                    <a16:creationId xmlns:a16="http://schemas.microsoft.com/office/drawing/2014/main" xmlns="" id="{CFA534C1-4AED-B949-AC6D-AE6E7BC176A1}"/>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78" name="Freeform 120">
                <a:extLst>
                  <a:ext uri="{FF2B5EF4-FFF2-40B4-BE49-F238E27FC236}">
                    <a16:creationId xmlns:a16="http://schemas.microsoft.com/office/drawing/2014/main" xmlns="" id="{C6C9ADED-D0DF-A641-8739-15327EB64E3C}"/>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179" name="Freeform 121">
                <a:extLst>
                  <a:ext uri="{FF2B5EF4-FFF2-40B4-BE49-F238E27FC236}">
                    <a16:creationId xmlns:a16="http://schemas.microsoft.com/office/drawing/2014/main" xmlns="" id="{AB0FFBC4-0D1A-994F-BE98-54FCCA00DD60}"/>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80" name="Freeform 122">
                <a:extLst>
                  <a:ext uri="{FF2B5EF4-FFF2-40B4-BE49-F238E27FC236}">
                    <a16:creationId xmlns:a16="http://schemas.microsoft.com/office/drawing/2014/main" xmlns="" id="{44E50F27-F14E-1E42-8782-9392BF12C20D}"/>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181" name="Freeform 123">
                <a:extLst>
                  <a:ext uri="{FF2B5EF4-FFF2-40B4-BE49-F238E27FC236}">
                    <a16:creationId xmlns:a16="http://schemas.microsoft.com/office/drawing/2014/main" xmlns="" id="{45998079-3988-084F-ABF7-F62911D573DF}"/>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182" name="Freeform 124">
                <a:extLst>
                  <a:ext uri="{FF2B5EF4-FFF2-40B4-BE49-F238E27FC236}">
                    <a16:creationId xmlns:a16="http://schemas.microsoft.com/office/drawing/2014/main" xmlns="" id="{294EFA62-6150-A64E-9BDB-3FCA927BB56D}"/>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183" name="Freeform 125">
                <a:extLst>
                  <a:ext uri="{FF2B5EF4-FFF2-40B4-BE49-F238E27FC236}">
                    <a16:creationId xmlns:a16="http://schemas.microsoft.com/office/drawing/2014/main" xmlns="" id="{78084CD1-269A-DA47-9D33-659C5BE57CB1}"/>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184" name="Freeform 126">
                <a:extLst>
                  <a:ext uri="{FF2B5EF4-FFF2-40B4-BE49-F238E27FC236}">
                    <a16:creationId xmlns:a16="http://schemas.microsoft.com/office/drawing/2014/main" xmlns="" id="{506D04ED-00BE-CC46-B2F5-3245BA549617}"/>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185" name="Freeform 127">
                <a:extLst>
                  <a:ext uri="{FF2B5EF4-FFF2-40B4-BE49-F238E27FC236}">
                    <a16:creationId xmlns:a16="http://schemas.microsoft.com/office/drawing/2014/main" xmlns="" id="{370D5056-9AC0-4749-B94D-704C0C8D4EA1}"/>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186" name="Freeform 128">
                <a:extLst>
                  <a:ext uri="{FF2B5EF4-FFF2-40B4-BE49-F238E27FC236}">
                    <a16:creationId xmlns:a16="http://schemas.microsoft.com/office/drawing/2014/main" xmlns="" id="{FF24BA3D-2DDB-8149-B5CC-099E76428C5C}"/>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187" name="Freeform 129">
                <a:extLst>
                  <a:ext uri="{FF2B5EF4-FFF2-40B4-BE49-F238E27FC236}">
                    <a16:creationId xmlns:a16="http://schemas.microsoft.com/office/drawing/2014/main" xmlns="" id="{7B32BCB6-0C06-034B-BEE4-5771A94CDCF4}"/>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188" name="Freeform 130">
                <a:extLst>
                  <a:ext uri="{FF2B5EF4-FFF2-40B4-BE49-F238E27FC236}">
                    <a16:creationId xmlns:a16="http://schemas.microsoft.com/office/drawing/2014/main" xmlns="" id="{569F0243-4DD6-F443-BA7E-506F0E4B4F16}"/>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189" name="Freeform 131">
                <a:extLst>
                  <a:ext uri="{FF2B5EF4-FFF2-40B4-BE49-F238E27FC236}">
                    <a16:creationId xmlns:a16="http://schemas.microsoft.com/office/drawing/2014/main" xmlns="" id="{9EBABED0-2448-B64F-8ECC-FC7E748C7DA6}"/>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190" name="Freeform 132">
                <a:extLst>
                  <a:ext uri="{FF2B5EF4-FFF2-40B4-BE49-F238E27FC236}">
                    <a16:creationId xmlns:a16="http://schemas.microsoft.com/office/drawing/2014/main" xmlns="" id="{B81B0C42-C124-904F-8BE4-D5A4526C68B1}"/>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191" name="Freeform 133">
                <a:extLst>
                  <a:ext uri="{FF2B5EF4-FFF2-40B4-BE49-F238E27FC236}">
                    <a16:creationId xmlns:a16="http://schemas.microsoft.com/office/drawing/2014/main" xmlns="" id="{0ED052BC-B894-174C-BF18-00D79E8A2C21}"/>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192" name="Freeform 134">
                <a:extLst>
                  <a:ext uri="{FF2B5EF4-FFF2-40B4-BE49-F238E27FC236}">
                    <a16:creationId xmlns:a16="http://schemas.microsoft.com/office/drawing/2014/main" xmlns="" id="{41AE3967-A764-8A47-8B96-2AF92930596F}"/>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3" name="Freeform 135">
                <a:extLst>
                  <a:ext uri="{FF2B5EF4-FFF2-40B4-BE49-F238E27FC236}">
                    <a16:creationId xmlns:a16="http://schemas.microsoft.com/office/drawing/2014/main" xmlns="" id="{5AF5CF85-3251-DE44-997F-C00AD9CE07DB}"/>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94" name="Freeform 136">
                <a:extLst>
                  <a:ext uri="{FF2B5EF4-FFF2-40B4-BE49-F238E27FC236}">
                    <a16:creationId xmlns:a16="http://schemas.microsoft.com/office/drawing/2014/main" xmlns="" id="{6E06F759-55FC-4B48-A7DC-A069609B299D}"/>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95" name="Freeform 137">
                <a:extLst>
                  <a:ext uri="{FF2B5EF4-FFF2-40B4-BE49-F238E27FC236}">
                    <a16:creationId xmlns:a16="http://schemas.microsoft.com/office/drawing/2014/main" xmlns="" id="{50F47AC3-6088-494C-A2A7-F5E5B7117D6A}"/>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96" name="Freeform 138">
                <a:extLst>
                  <a:ext uri="{FF2B5EF4-FFF2-40B4-BE49-F238E27FC236}">
                    <a16:creationId xmlns:a16="http://schemas.microsoft.com/office/drawing/2014/main" xmlns="" id="{6F8DBE61-475A-4342-9EE4-595714A5061A}"/>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97" name="Freeform 139">
                <a:extLst>
                  <a:ext uri="{FF2B5EF4-FFF2-40B4-BE49-F238E27FC236}">
                    <a16:creationId xmlns:a16="http://schemas.microsoft.com/office/drawing/2014/main" xmlns="" id="{2B6E81DF-267B-4D4E-96D6-6AD516BB915A}"/>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98" name="Freeform 140">
                <a:extLst>
                  <a:ext uri="{FF2B5EF4-FFF2-40B4-BE49-F238E27FC236}">
                    <a16:creationId xmlns:a16="http://schemas.microsoft.com/office/drawing/2014/main" xmlns="" id="{D86621B1-690A-AD4E-B18E-3DAB2A4C9DAF}"/>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99" name="Freeform 141">
                <a:extLst>
                  <a:ext uri="{FF2B5EF4-FFF2-40B4-BE49-F238E27FC236}">
                    <a16:creationId xmlns:a16="http://schemas.microsoft.com/office/drawing/2014/main" xmlns="" id="{BD48F9B2-CB6E-2C4B-A14F-6548EC644401}"/>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200" name="Freeform 142">
                <a:extLst>
                  <a:ext uri="{FF2B5EF4-FFF2-40B4-BE49-F238E27FC236}">
                    <a16:creationId xmlns:a16="http://schemas.microsoft.com/office/drawing/2014/main" xmlns="" id="{BB8DBCAC-1D75-4741-B4EB-CA85AD61495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201" name="Freeform 143">
                <a:extLst>
                  <a:ext uri="{FF2B5EF4-FFF2-40B4-BE49-F238E27FC236}">
                    <a16:creationId xmlns:a16="http://schemas.microsoft.com/office/drawing/2014/main" xmlns="" id="{FFCE30EE-683A-7F4D-84B6-8006D0DCAB7F}"/>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202" name="Freeform 144">
                <a:extLst>
                  <a:ext uri="{FF2B5EF4-FFF2-40B4-BE49-F238E27FC236}">
                    <a16:creationId xmlns:a16="http://schemas.microsoft.com/office/drawing/2014/main" xmlns="" id="{BC566E91-6181-484B-A1D7-F0F34219D3EF}"/>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203" name="Freeform 145">
                <a:extLst>
                  <a:ext uri="{FF2B5EF4-FFF2-40B4-BE49-F238E27FC236}">
                    <a16:creationId xmlns:a16="http://schemas.microsoft.com/office/drawing/2014/main" xmlns="" id="{BD3B9DF7-202C-0547-906A-1EADD1D857BA}"/>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spTree>
    <p:extLst>
      <p:ext uri="{BB962C8B-B14F-4D97-AF65-F5344CB8AC3E}">
        <p14:creationId xmlns:p14="http://schemas.microsoft.com/office/powerpoint/2010/main" val="3432614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FC2FF867-FE38-4504-8677-D992EEBD72CA}"/>
              </a:ext>
            </a:extLst>
          </p:cNvPr>
          <p:cNvSpPr/>
          <p:nvPr/>
        </p:nvSpPr>
        <p:spPr>
          <a:xfrm>
            <a:off x="9306221" y="3429000"/>
            <a:ext cx="2885778" cy="3429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8" name="Rectangle 17">
            <a:extLst>
              <a:ext uri="{FF2B5EF4-FFF2-40B4-BE49-F238E27FC236}">
                <a16:creationId xmlns:a16="http://schemas.microsoft.com/office/drawing/2014/main" xmlns="" id="{00608CFD-C68E-41C2-82E4-1043D98AC2AE}"/>
              </a:ext>
            </a:extLst>
          </p:cNvPr>
          <p:cNvSpPr/>
          <p:nvPr/>
        </p:nvSpPr>
        <p:spPr>
          <a:xfrm>
            <a:off x="778566" y="1458220"/>
            <a:ext cx="4641143" cy="1077218"/>
          </a:xfrm>
          <a:prstGeom prst="rect">
            <a:avLst/>
          </a:prstGeom>
        </p:spPr>
        <p:txBody>
          <a:bodyPr wrap="square">
            <a:spAutoFit/>
          </a:bodyPr>
          <a:lstStyle/>
          <a:p>
            <a:r>
              <a:rPr lang="en-ID" sz="3200" b="1" dirty="0">
                <a:solidFill>
                  <a:srgbClr val="C00000"/>
                </a:solidFill>
                <a:latin typeface="Arial" panose="020B0604020202020204" pitchFamily="34" charset="0"/>
                <a:ea typeface="Roboto Slab" pitchFamily="2" charset="0"/>
                <a:cs typeface="Arial" panose="020B0604020202020204" pitchFamily="34" charset="0"/>
              </a:rPr>
              <a:t>COVID-19</a:t>
            </a:r>
          </a:p>
          <a:p>
            <a:r>
              <a:rPr lang="en-ID" sz="3200" b="1" dirty="0">
                <a:latin typeface="Arial" panose="020B0604020202020204" pitchFamily="34" charset="0"/>
                <a:ea typeface="Roboto Slab" pitchFamily="2" charset="0"/>
                <a:cs typeface="Arial" panose="020B0604020202020204" pitchFamily="34" charset="0"/>
              </a:rPr>
              <a:t>NASIL BULAŞIR?</a:t>
            </a:r>
          </a:p>
        </p:txBody>
      </p:sp>
      <p:grpSp>
        <p:nvGrpSpPr>
          <p:cNvPr id="26" name="Group 156">
            <a:extLst>
              <a:ext uri="{FF2B5EF4-FFF2-40B4-BE49-F238E27FC236}">
                <a16:creationId xmlns:a16="http://schemas.microsoft.com/office/drawing/2014/main" xmlns="" id="{68E43391-CB3A-F349-A8B1-F5276E5E7849}"/>
              </a:ext>
            </a:extLst>
          </p:cNvPr>
          <p:cNvGrpSpPr/>
          <p:nvPr/>
        </p:nvGrpSpPr>
        <p:grpSpPr>
          <a:xfrm rot="14475331">
            <a:off x="3835651" y="354502"/>
            <a:ext cx="1730162" cy="1314787"/>
            <a:chOff x="6678284" y="1581349"/>
            <a:chExt cx="4862744" cy="3695302"/>
          </a:xfrm>
        </p:grpSpPr>
        <p:grpSp>
          <p:nvGrpSpPr>
            <p:cNvPr id="27" name="Group 3">
              <a:extLst>
                <a:ext uri="{FF2B5EF4-FFF2-40B4-BE49-F238E27FC236}">
                  <a16:creationId xmlns:a16="http://schemas.microsoft.com/office/drawing/2014/main" xmlns="" id="{495202D3-53E3-6D49-B3A3-CFDD245E43E3}"/>
                </a:ext>
              </a:extLst>
            </p:cNvPr>
            <p:cNvGrpSpPr/>
            <p:nvPr/>
          </p:nvGrpSpPr>
          <p:grpSpPr>
            <a:xfrm>
              <a:off x="6678284" y="2381763"/>
              <a:ext cx="2674992" cy="2674992"/>
              <a:chOff x="822914" y="659192"/>
              <a:chExt cx="4961766" cy="4961766"/>
            </a:xfrm>
          </p:grpSpPr>
          <p:sp>
            <p:nvSpPr>
              <p:cNvPr id="128" name="Freeform 4">
                <a:extLst>
                  <a:ext uri="{FF2B5EF4-FFF2-40B4-BE49-F238E27FC236}">
                    <a16:creationId xmlns:a16="http://schemas.microsoft.com/office/drawing/2014/main" xmlns="" id="{A0A620CC-956B-604F-BB3F-F87E32960138}"/>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129" name="Freeform 5">
                <a:extLst>
                  <a:ext uri="{FF2B5EF4-FFF2-40B4-BE49-F238E27FC236}">
                    <a16:creationId xmlns:a16="http://schemas.microsoft.com/office/drawing/2014/main" xmlns="" id="{9C99E50F-B1D4-5E42-98DD-1F71962C7C81}"/>
                  </a:ext>
                </a:extLst>
              </p:cNvPr>
              <p:cNvSpPr>
                <a:spLocks noChangeArrowheads="1"/>
              </p:cNvSpPr>
              <p:nvPr/>
            </p:nvSpPr>
            <p:spPr bwMode="auto">
              <a:xfrm>
                <a:off x="3004621"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30" name="Freeform 6">
                <a:extLst>
                  <a:ext uri="{FF2B5EF4-FFF2-40B4-BE49-F238E27FC236}">
                    <a16:creationId xmlns:a16="http://schemas.microsoft.com/office/drawing/2014/main" xmlns="" id="{64A8363E-4C7B-8A45-9513-74D008E30F74}"/>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131" name="Freeform 7">
                <a:extLst>
                  <a:ext uri="{FF2B5EF4-FFF2-40B4-BE49-F238E27FC236}">
                    <a16:creationId xmlns:a16="http://schemas.microsoft.com/office/drawing/2014/main" xmlns="" id="{ECDE3B7C-3F9E-3241-BA23-D5628B578FCA}"/>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32" name="Freeform 8">
                <a:extLst>
                  <a:ext uri="{FF2B5EF4-FFF2-40B4-BE49-F238E27FC236}">
                    <a16:creationId xmlns:a16="http://schemas.microsoft.com/office/drawing/2014/main" xmlns="" id="{B4EEA5BE-7FBE-0141-BA3E-9E5E3E83F85D}"/>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133" name="Freeform 9">
                <a:extLst>
                  <a:ext uri="{FF2B5EF4-FFF2-40B4-BE49-F238E27FC236}">
                    <a16:creationId xmlns:a16="http://schemas.microsoft.com/office/drawing/2014/main" xmlns="" id="{843278E1-2515-7A4B-8789-6CC291EDE5B7}"/>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134" name="Freeform 10">
                <a:extLst>
                  <a:ext uri="{FF2B5EF4-FFF2-40B4-BE49-F238E27FC236}">
                    <a16:creationId xmlns:a16="http://schemas.microsoft.com/office/drawing/2014/main" xmlns="" id="{374E8C11-D79F-334F-9456-5935A2439FD9}"/>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135" name="Freeform 11">
                <a:extLst>
                  <a:ext uri="{FF2B5EF4-FFF2-40B4-BE49-F238E27FC236}">
                    <a16:creationId xmlns:a16="http://schemas.microsoft.com/office/drawing/2014/main" xmlns="" id="{A2D92623-FFDF-B94B-A35A-6EA7F612664E}"/>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136" name="Freeform 12">
                <a:extLst>
                  <a:ext uri="{FF2B5EF4-FFF2-40B4-BE49-F238E27FC236}">
                    <a16:creationId xmlns:a16="http://schemas.microsoft.com/office/drawing/2014/main" xmlns="" id="{FECD21AA-6C6B-E346-9F4A-174E7ED57D2E}"/>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137" name="Freeform 13">
                <a:extLst>
                  <a:ext uri="{FF2B5EF4-FFF2-40B4-BE49-F238E27FC236}">
                    <a16:creationId xmlns:a16="http://schemas.microsoft.com/office/drawing/2014/main" xmlns="" id="{85D127CA-8912-B247-A586-EB032C063A44}"/>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138" name="Freeform 14">
                <a:extLst>
                  <a:ext uri="{FF2B5EF4-FFF2-40B4-BE49-F238E27FC236}">
                    <a16:creationId xmlns:a16="http://schemas.microsoft.com/office/drawing/2014/main" xmlns="" id="{BBFC4C25-E29F-6943-8B7F-832E9E1E3F0F}"/>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139" name="Freeform 15">
                <a:extLst>
                  <a:ext uri="{FF2B5EF4-FFF2-40B4-BE49-F238E27FC236}">
                    <a16:creationId xmlns:a16="http://schemas.microsoft.com/office/drawing/2014/main" xmlns="" id="{2E0B666B-E854-8741-AE4B-E731E03EB0F2}"/>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140" name="Freeform 16">
                <a:extLst>
                  <a:ext uri="{FF2B5EF4-FFF2-40B4-BE49-F238E27FC236}">
                    <a16:creationId xmlns:a16="http://schemas.microsoft.com/office/drawing/2014/main" xmlns="" id="{BCA3D715-4A70-F54C-B8CE-B61C5BE22258}"/>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141" name="Freeform 17">
                <a:extLst>
                  <a:ext uri="{FF2B5EF4-FFF2-40B4-BE49-F238E27FC236}">
                    <a16:creationId xmlns:a16="http://schemas.microsoft.com/office/drawing/2014/main" xmlns="" id="{5D671C2E-6E00-CB43-BB7B-1639772A030A}"/>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142" name="Freeform 18">
                <a:extLst>
                  <a:ext uri="{FF2B5EF4-FFF2-40B4-BE49-F238E27FC236}">
                    <a16:creationId xmlns:a16="http://schemas.microsoft.com/office/drawing/2014/main" xmlns="" id="{967D6854-C21A-EC43-ACCE-760F468B7CB4}"/>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143" name="Freeform 19">
                <a:extLst>
                  <a:ext uri="{FF2B5EF4-FFF2-40B4-BE49-F238E27FC236}">
                    <a16:creationId xmlns:a16="http://schemas.microsoft.com/office/drawing/2014/main" xmlns="" id="{8AE72E06-C73F-954A-AC3F-1B6AB2D2B359}"/>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144" name="Freeform 20">
                <a:extLst>
                  <a:ext uri="{FF2B5EF4-FFF2-40B4-BE49-F238E27FC236}">
                    <a16:creationId xmlns:a16="http://schemas.microsoft.com/office/drawing/2014/main" xmlns="" id="{D1E576B6-119F-D341-B963-ABE2AAA5B80E}"/>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145" name="Freeform 21">
                <a:extLst>
                  <a:ext uri="{FF2B5EF4-FFF2-40B4-BE49-F238E27FC236}">
                    <a16:creationId xmlns:a16="http://schemas.microsoft.com/office/drawing/2014/main" xmlns="" id="{48365D96-D2E9-4A45-9021-578330C4CB48}"/>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46" name="Freeform 22">
                <a:extLst>
                  <a:ext uri="{FF2B5EF4-FFF2-40B4-BE49-F238E27FC236}">
                    <a16:creationId xmlns:a16="http://schemas.microsoft.com/office/drawing/2014/main" xmlns="" id="{1349315B-9194-0D4A-935F-40FD1092E8DC}"/>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147" name="Freeform 23">
                <a:extLst>
                  <a:ext uri="{FF2B5EF4-FFF2-40B4-BE49-F238E27FC236}">
                    <a16:creationId xmlns:a16="http://schemas.microsoft.com/office/drawing/2014/main" xmlns="" id="{BA88E7E9-9EE7-2648-B4FB-668D063239EA}"/>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48" name="Freeform 24">
                <a:extLst>
                  <a:ext uri="{FF2B5EF4-FFF2-40B4-BE49-F238E27FC236}">
                    <a16:creationId xmlns:a16="http://schemas.microsoft.com/office/drawing/2014/main" xmlns="" id="{19EEF9F0-BCF0-954D-AEDE-3191D18F1B6D}"/>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149" name="Freeform 25">
                <a:extLst>
                  <a:ext uri="{FF2B5EF4-FFF2-40B4-BE49-F238E27FC236}">
                    <a16:creationId xmlns:a16="http://schemas.microsoft.com/office/drawing/2014/main" xmlns="" id="{20D82C41-4625-4F4C-91BE-91C0DD2A87BE}"/>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150" name="Freeform 26">
                <a:extLst>
                  <a:ext uri="{FF2B5EF4-FFF2-40B4-BE49-F238E27FC236}">
                    <a16:creationId xmlns:a16="http://schemas.microsoft.com/office/drawing/2014/main" xmlns="" id="{96EE3B29-6596-D447-A587-D06D7B459D44}"/>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151" name="Freeform 27">
                <a:extLst>
                  <a:ext uri="{FF2B5EF4-FFF2-40B4-BE49-F238E27FC236}">
                    <a16:creationId xmlns:a16="http://schemas.microsoft.com/office/drawing/2014/main" xmlns="" id="{A2D6B51F-03FD-DE4B-A5EF-44D0A817F9B4}"/>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152" name="Freeform 28">
                <a:extLst>
                  <a:ext uri="{FF2B5EF4-FFF2-40B4-BE49-F238E27FC236}">
                    <a16:creationId xmlns:a16="http://schemas.microsoft.com/office/drawing/2014/main" xmlns="" id="{7DB5C28D-434B-094A-B480-D5773DFDC043}"/>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153" name="Freeform 29">
                <a:extLst>
                  <a:ext uri="{FF2B5EF4-FFF2-40B4-BE49-F238E27FC236}">
                    <a16:creationId xmlns:a16="http://schemas.microsoft.com/office/drawing/2014/main" xmlns="" id="{364C4B38-8660-6B4F-AF41-FB015D19A985}"/>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154" name="Freeform 30">
                <a:extLst>
                  <a:ext uri="{FF2B5EF4-FFF2-40B4-BE49-F238E27FC236}">
                    <a16:creationId xmlns:a16="http://schemas.microsoft.com/office/drawing/2014/main" xmlns="" id="{91D95A84-45D2-DE4F-AB86-D7110E3A9A37}"/>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155" name="Freeform 31">
                <a:extLst>
                  <a:ext uri="{FF2B5EF4-FFF2-40B4-BE49-F238E27FC236}">
                    <a16:creationId xmlns:a16="http://schemas.microsoft.com/office/drawing/2014/main" xmlns="" id="{9E9E4432-328F-F24E-8330-623CF1A7E7E6}"/>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156" name="Freeform 32">
                <a:extLst>
                  <a:ext uri="{FF2B5EF4-FFF2-40B4-BE49-F238E27FC236}">
                    <a16:creationId xmlns:a16="http://schemas.microsoft.com/office/drawing/2014/main" xmlns="" id="{FB610D33-34BB-4D4F-B99E-7751919390B1}"/>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157" name="Freeform 33">
                <a:extLst>
                  <a:ext uri="{FF2B5EF4-FFF2-40B4-BE49-F238E27FC236}">
                    <a16:creationId xmlns:a16="http://schemas.microsoft.com/office/drawing/2014/main" xmlns="" id="{03DD4B75-E70E-524D-8DE5-640459AB5DEF}"/>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158" name="Freeform 34">
                <a:extLst>
                  <a:ext uri="{FF2B5EF4-FFF2-40B4-BE49-F238E27FC236}">
                    <a16:creationId xmlns:a16="http://schemas.microsoft.com/office/drawing/2014/main" xmlns="" id="{3C66676E-4C05-3E4C-AF70-E2CE52ABDA93}"/>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159" name="Freeform 35">
                <a:extLst>
                  <a:ext uri="{FF2B5EF4-FFF2-40B4-BE49-F238E27FC236}">
                    <a16:creationId xmlns:a16="http://schemas.microsoft.com/office/drawing/2014/main" xmlns="" id="{0C6CC3C4-1F35-614F-9CFC-5B3060C8E4D0}"/>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160" name="Freeform 36">
                <a:extLst>
                  <a:ext uri="{FF2B5EF4-FFF2-40B4-BE49-F238E27FC236}">
                    <a16:creationId xmlns:a16="http://schemas.microsoft.com/office/drawing/2014/main" xmlns="" id="{33C8794B-FF4E-D44B-B640-6D6C44C66D4A}"/>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61" name="Freeform 37">
                <a:extLst>
                  <a:ext uri="{FF2B5EF4-FFF2-40B4-BE49-F238E27FC236}">
                    <a16:creationId xmlns:a16="http://schemas.microsoft.com/office/drawing/2014/main" xmlns="" id="{9627E750-66D3-4444-8A2C-B3C05229B7D0}"/>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62" name="Freeform 38">
                <a:extLst>
                  <a:ext uri="{FF2B5EF4-FFF2-40B4-BE49-F238E27FC236}">
                    <a16:creationId xmlns:a16="http://schemas.microsoft.com/office/drawing/2014/main" xmlns="" id="{2E74BE3D-6538-2246-9564-D9280036D46E}"/>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63" name="Freeform 39">
                <a:extLst>
                  <a:ext uri="{FF2B5EF4-FFF2-40B4-BE49-F238E27FC236}">
                    <a16:creationId xmlns:a16="http://schemas.microsoft.com/office/drawing/2014/main" xmlns="" id="{2CC7DF69-70AD-4B4F-9A20-3014D3207B82}"/>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64" name="Freeform 40">
                <a:extLst>
                  <a:ext uri="{FF2B5EF4-FFF2-40B4-BE49-F238E27FC236}">
                    <a16:creationId xmlns:a16="http://schemas.microsoft.com/office/drawing/2014/main" xmlns="" id="{450325EE-982D-794E-B289-0A3903686CA8}"/>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65" name="Freeform 41">
                <a:extLst>
                  <a:ext uri="{FF2B5EF4-FFF2-40B4-BE49-F238E27FC236}">
                    <a16:creationId xmlns:a16="http://schemas.microsoft.com/office/drawing/2014/main" xmlns="" id="{CA741DDB-73B8-6842-8481-BF1456599624}"/>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66" name="Freeform 42">
                <a:extLst>
                  <a:ext uri="{FF2B5EF4-FFF2-40B4-BE49-F238E27FC236}">
                    <a16:creationId xmlns:a16="http://schemas.microsoft.com/office/drawing/2014/main" xmlns="" id="{C6D21E10-A9E9-214E-ADEA-4BA97C0C9509}"/>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67" name="Freeform 43">
                <a:extLst>
                  <a:ext uri="{FF2B5EF4-FFF2-40B4-BE49-F238E27FC236}">
                    <a16:creationId xmlns:a16="http://schemas.microsoft.com/office/drawing/2014/main" xmlns="" id="{DF120464-2C6D-AF42-B414-B83EB16EB67C}"/>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68" name="Freeform 44">
                <a:extLst>
                  <a:ext uri="{FF2B5EF4-FFF2-40B4-BE49-F238E27FC236}">
                    <a16:creationId xmlns:a16="http://schemas.microsoft.com/office/drawing/2014/main" xmlns="" id="{48EA80B2-EF94-5241-988C-590F434937B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69" name="Freeform 45">
                <a:extLst>
                  <a:ext uri="{FF2B5EF4-FFF2-40B4-BE49-F238E27FC236}">
                    <a16:creationId xmlns:a16="http://schemas.microsoft.com/office/drawing/2014/main" xmlns="" id="{7AC41DA7-FAE4-B342-9244-ACF49B3B44C5}"/>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70" name="Freeform 46">
                <a:extLst>
                  <a:ext uri="{FF2B5EF4-FFF2-40B4-BE49-F238E27FC236}">
                    <a16:creationId xmlns:a16="http://schemas.microsoft.com/office/drawing/2014/main" xmlns="" id="{C5105C35-3C26-B045-8CE0-E690160CE091}"/>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71" name="Freeform 47">
                <a:extLst>
                  <a:ext uri="{FF2B5EF4-FFF2-40B4-BE49-F238E27FC236}">
                    <a16:creationId xmlns:a16="http://schemas.microsoft.com/office/drawing/2014/main" xmlns="" id="{B7A603F5-6951-0C4D-B582-EE476DEDAA1E}"/>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38" name="Group 52">
              <a:extLst>
                <a:ext uri="{FF2B5EF4-FFF2-40B4-BE49-F238E27FC236}">
                  <a16:creationId xmlns:a16="http://schemas.microsoft.com/office/drawing/2014/main" xmlns="" id="{E6CDB8FA-F9D3-944F-BDBD-1FA3B80E40D5}"/>
                </a:ext>
              </a:extLst>
            </p:cNvPr>
            <p:cNvGrpSpPr/>
            <p:nvPr/>
          </p:nvGrpSpPr>
          <p:grpSpPr>
            <a:xfrm rot="1800000" flipH="1">
              <a:off x="9364504" y="1581349"/>
              <a:ext cx="2176524" cy="2176524"/>
              <a:chOff x="822914" y="659192"/>
              <a:chExt cx="4961766" cy="4961766"/>
            </a:xfrm>
          </p:grpSpPr>
          <p:sp>
            <p:nvSpPr>
              <p:cNvPr id="84" name="Freeform 53">
                <a:extLst>
                  <a:ext uri="{FF2B5EF4-FFF2-40B4-BE49-F238E27FC236}">
                    <a16:creationId xmlns:a16="http://schemas.microsoft.com/office/drawing/2014/main" xmlns="" id="{FA2E852F-B553-9E43-B8A2-428771735ECC}"/>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85" name="Freeform 54">
                <a:extLst>
                  <a:ext uri="{FF2B5EF4-FFF2-40B4-BE49-F238E27FC236}">
                    <a16:creationId xmlns:a16="http://schemas.microsoft.com/office/drawing/2014/main" xmlns="" id="{CDAD4E99-CE8B-934A-A8B4-02E91539EC9A}"/>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86" name="Freeform 55">
                <a:extLst>
                  <a:ext uri="{FF2B5EF4-FFF2-40B4-BE49-F238E27FC236}">
                    <a16:creationId xmlns:a16="http://schemas.microsoft.com/office/drawing/2014/main" xmlns="" id="{EB72F56A-A93C-0848-831F-AD32FE345D8E}"/>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87" name="Freeform 56">
                <a:extLst>
                  <a:ext uri="{FF2B5EF4-FFF2-40B4-BE49-F238E27FC236}">
                    <a16:creationId xmlns:a16="http://schemas.microsoft.com/office/drawing/2014/main" xmlns="" id="{9DE17778-C9FE-1546-A9AD-C7366488944A}"/>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88" name="Freeform 57">
                <a:extLst>
                  <a:ext uri="{FF2B5EF4-FFF2-40B4-BE49-F238E27FC236}">
                    <a16:creationId xmlns:a16="http://schemas.microsoft.com/office/drawing/2014/main" xmlns="" id="{3A7FF880-079F-D44B-A7FE-52A0180C6966}"/>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89" name="Freeform 58">
                <a:extLst>
                  <a:ext uri="{FF2B5EF4-FFF2-40B4-BE49-F238E27FC236}">
                    <a16:creationId xmlns:a16="http://schemas.microsoft.com/office/drawing/2014/main" xmlns="" id="{70EA9E77-CB30-D247-A0E9-E66752135887}"/>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90" name="Freeform 59">
                <a:extLst>
                  <a:ext uri="{FF2B5EF4-FFF2-40B4-BE49-F238E27FC236}">
                    <a16:creationId xmlns:a16="http://schemas.microsoft.com/office/drawing/2014/main" xmlns="" id="{3EACA4C7-AF01-2A4C-8358-D23D0E97981D}"/>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91" name="Freeform 60">
                <a:extLst>
                  <a:ext uri="{FF2B5EF4-FFF2-40B4-BE49-F238E27FC236}">
                    <a16:creationId xmlns:a16="http://schemas.microsoft.com/office/drawing/2014/main" xmlns="" id="{E0C1C0F4-B7CC-8447-A890-1AF2D47CEC52}"/>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92" name="Freeform 61">
                <a:extLst>
                  <a:ext uri="{FF2B5EF4-FFF2-40B4-BE49-F238E27FC236}">
                    <a16:creationId xmlns:a16="http://schemas.microsoft.com/office/drawing/2014/main" xmlns="" id="{362D5C94-B35E-D240-8A6C-432C01319B92}"/>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93" name="Freeform 62">
                <a:extLst>
                  <a:ext uri="{FF2B5EF4-FFF2-40B4-BE49-F238E27FC236}">
                    <a16:creationId xmlns:a16="http://schemas.microsoft.com/office/drawing/2014/main" xmlns="" id="{326BF463-59F2-1249-8C1C-2CBE484B333B}"/>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94" name="Freeform 63">
                <a:extLst>
                  <a:ext uri="{FF2B5EF4-FFF2-40B4-BE49-F238E27FC236}">
                    <a16:creationId xmlns:a16="http://schemas.microsoft.com/office/drawing/2014/main" xmlns="" id="{9F1A63EB-601A-CB4E-AF05-57242F6B9B07}"/>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95" name="Freeform 64">
                <a:extLst>
                  <a:ext uri="{FF2B5EF4-FFF2-40B4-BE49-F238E27FC236}">
                    <a16:creationId xmlns:a16="http://schemas.microsoft.com/office/drawing/2014/main" xmlns="" id="{6C48CD94-22E9-1B40-B22C-F74AF4B60F40}"/>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96" name="Freeform 65">
                <a:extLst>
                  <a:ext uri="{FF2B5EF4-FFF2-40B4-BE49-F238E27FC236}">
                    <a16:creationId xmlns:a16="http://schemas.microsoft.com/office/drawing/2014/main" xmlns="" id="{0E932CDC-6EE4-3A46-B0BE-757D8E5A2A17}"/>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97" name="Freeform 66">
                <a:extLst>
                  <a:ext uri="{FF2B5EF4-FFF2-40B4-BE49-F238E27FC236}">
                    <a16:creationId xmlns:a16="http://schemas.microsoft.com/office/drawing/2014/main" xmlns="" id="{0F2623DE-DD69-C84B-BAC6-CCC63388B1D5}"/>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98" name="Freeform 67">
                <a:extLst>
                  <a:ext uri="{FF2B5EF4-FFF2-40B4-BE49-F238E27FC236}">
                    <a16:creationId xmlns:a16="http://schemas.microsoft.com/office/drawing/2014/main" xmlns="" id="{62FD3A23-177D-6142-947B-D407A5B0302D}"/>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99" name="Freeform 68">
                <a:extLst>
                  <a:ext uri="{FF2B5EF4-FFF2-40B4-BE49-F238E27FC236}">
                    <a16:creationId xmlns:a16="http://schemas.microsoft.com/office/drawing/2014/main" xmlns="" id="{1EC58DFF-9B4B-2E44-858A-7CBE1FCC25A1}"/>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100" name="Freeform 69">
                <a:extLst>
                  <a:ext uri="{FF2B5EF4-FFF2-40B4-BE49-F238E27FC236}">
                    <a16:creationId xmlns:a16="http://schemas.microsoft.com/office/drawing/2014/main" xmlns="" id="{1F089FA3-5161-074A-9262-457FB5328EBC}"/>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101" name="Freeform 70">
                <a:extLst>
                  <a:ext uri="{FF2B5EF4-FFF2-40B4-BE49-F238E27FC236}">
                    <a16:creationId xmlns:a16="http://schemas.microsoft.com/office/drawing/2014/main" xmlns="" id="{CD0D73F9-7688-7842-A4CB-F7E297F516B1}"/>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02" name="Freeform 71">
                <a:extLst>
                  <a:ext uri="{FF2B5EF4-FFF2-40B4-BE49-F238E27FC236}">
                    <a16:creationId xmlns:a16="http://schemas.microsoft.com/office/drawing/2014/main" xmlns="" id="{E0F17D01-7A87-FB4E-A795-F6CBBBDB9D31}"/>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103" name="Freeform 72">
                <a:extLst>
                  <a:ext uri="{FF2B5EF4-FFF2-40B4-BE49-F238E27FC236}">
                    <a16:creationId xmlns:a16="http://schemas.microsoft.com/office/drawing/2014/main" xmlns="" id="{6CF8CCC5-2FE9-C446-825D-B525EE07AAC8}"/>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04" name="Freeform 73">
                <a:extLst>
                  <a:ext uri="{FF2B5EF4-FFF2-40B4-BE49-F238E27FC236}">
                    <a16:creationId xmlns:a16="http://schemas.microsoft.com/office/drawing/2014/main" xmlns="" id="{B03BF082-638F-AF4B-94EA-F11F4EDEEBCB}"/>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105" name="Freeform 74">
                <a:extLst>
                  <a:ext uri="{FF2B5EF4-FFF2-40B4-BE49-F238E27FC236}">
                    <a16:creationId xmlns:a16="http://schemas.microsoft.com/office/drawing/2014/main" xmlns="" id="{066DFF96-6822-F140-AD8F-EB9CFB91F69F}"/>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106" name="Freeform 75">
                <a:extLst>
                  <a:ext uri="{FF2B5EF4-FFF2-40B4-BE49-F238E27FC236}">
                    <a16:creationId xmlns:a16="http://schemas.microsoft.com/office/drawing/2014/main" xmlns="" id="{144E26E7-0CD2-D644-ADF7-4B62F9FA3599}"/>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107" name="Freeform 76">
                <a:extLst>
                  <a:ext uri="{FF2B5EF4-FFF2-40B4-BE49-F238E27FC236}">
                    <a16:creationId xmlns:a16="http://schemas.microsoft.com/office/drawing/2014/main" xmlns="" id="{971DD6CE-7105-214C-96F4-825E8527B209}"/>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108" name="Freeform 77">
                <a:extLst>
                  <a:ext uri="{FF2B5EF4-FFF2-40B4-BE49-F238E27FC236}">
                    <a16:creationId xmlns:a16="http://schemas.microsoft.com/office/drawing/2014/main" xmlns="" id="{E1F66AB3-F9D2-3447-9649-DEE184E4815B}"/>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109" name="Freeform 78">
                <a:extLst>
                  <a:ext uri="{FF2B5EF4-FFF2-40B4-BE49-F238E27FC236}">
                    <a16:creationId xmlns:a16="http://schemas.microsoft.com/office/drawing/2014/main" xmlns="" id="{6702771D-AFFB-574E-9732-CAB04E1D3096}"/>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110" name="Freeform 79">
                <a:extLst>
                  <a:ext uri="{FF2B5EF4-FFF2-40B4-BE49-F238E27FC236}">
                    <a16:creationId xmlns:a16="http://schemas.microsoft.com/office/drawing/2014/main" xmlns="" id="{31DC1B75-45A6-7141-A914-459DD85488FE}"/>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111" name="Freeform 80">
                <a:extLst>
                  <a:ext uri="{FF2B5EF4-FFF2-40B4-BE49-F238E27FC236}">
                    <a16:creationId xmlns:a16="http://schemas.microsoft.com/office/drawing/2014/main" xmlns="" id="{EC787469-C85A-7045-A9A8-CD01681CD9D2}"/>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112" name="Freeform 81">
                <a:extLst>
                  <a:ext uri="{FF2B5EF4-FFF2-40B4-BE49-F238E27FC236}">
                    <a16:creationId xmlns:a16="http://schemas.microsoft.com/office/drawing/2014/main" xmlns="" id="{2AB4A166-97A9-EE47-9A16-9EDDA9996782}"/>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113" name="Freeform 82">
                <a:extLst>
                  <a:ext uri="{FF2B5EF4-FFF2-40B4-BE49-F238E27FC236}">
                    <a16:creationId xmlns:a16="http://schemas.microsoft.com/office/drawing/2014/main" xmlns="" id="{E792266B-E48C-5743-B8C1-AB26077AD178}"/>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114" name="Freeform 83">
                <a:extLst>
                  <a:ext uri="{FF2B5EF4-FFF2-40B4-BE49-F238E27FC236}">
                    <a16:creationId xmlns:a16="http://schemas.microsoft.com/office/drawing/2014/main" xmlns="" id="{8BEE7C31-3365-3745-991D-937440F47D86}"/>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115" name="Freeform 84">
                <a:extLst>
                  <a:ext uri="{FF2B5EF4-FFF2-40B4-BE49-F238E27FC236}">
                    <a16:creationId xmlns:a16="http://schemas.microsoft.com/office/drawing/2014/main" xmlns="" id="{A7CF706C-AE8C-8540-A2C5-011D20D7498D}"/>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116" name="Freeform 85">
                <a:extLst>
                  <a:ext uri="{FF2B5EF4-FFF2-40B4-BE49-F238E27FC236}">
                    <a16:creationId xmlns:a16="http://schemas.microsoft.com/office/drawing/2014/main" xmlns="" id="{DABDB7CF-EF5F-CA42-B142-002FC9628FD7}"/>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7" name="Freeform 86">
                <a:extLst>
                  <a:ext uri="{FF2B5EF4-FFF2-40B4-BE49-F238E27FC236}">
                    <a16:creationId xmlns:a16="http://schemas.microsoft.com/office/drawing/2014/main" xmlns="" id="{E287316A-24FD-E140-98DA-4165C10C0F8D}"/>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18" name="Freeform 87">
                <a:extLst>
                  <a:ext uri="{FF2B5EF4-FFF2-40B4-BE49-F238E27FC236}">
                    <a16:creationId xmlns:a16="http://schemas.microsoft.com/office/drawing/2014/main" xmlns="" id="{A0CD0E2D-3EBA-4E40-8A1B-6BB901B4322F}"/>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19" name="Freeform 88">
                <a:extLst>
                  <a:ext uri="{FF2B5EF4-FFF2-40B4-BE49-F238E27FC236}">
                    <a16:creationId xmlns:a16="http://schemas.microsoft.com/office/drawing/2014/main" xmlns="" id="{3D5FD76B-6DB2-4040-B241-46F874E177A3}"/>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20" name="Freeform 89">
                <a:extLst>
                  <a:ext uri="{FF2B5EF4-FFF2-40B4-BE49-F238E27FC236}">
                    <a16:creationId xmlns:a16="http://schemas.microsoft.com/office/drawing/2014/main" xmlns="" id="{4A8214C0-DAF9-9C4F-BC3C-1A29CCD627F9}"/>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21" name="Freeform 90">
                <a:extLst>
                  <a:ext uri="{FF2B5EF4-FFF2-40B4-BE49-F238E27FC236}">
                    <a16:creationId xmlns:a16="http://schemas.microsoft.com/office/drawing/2014/main" xmlns="" id="{EEBE3884-2F55-9C4C-B5C4-6F971FC4DB1E}"/>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22" name="Freeform 91">
                <a:extLst>
                  <a:ext uri="{FF2B5EF4-FFF2-40B4-BE49-F238E27FC236}">
                    <a16:creationId xmlns:a16="http://schemas.microsoft.com/office/drawing/2014/main" xmlns="" id="{C94E2B2C-53D9-7B4A-AAB7-905ADE00ED1E}"/>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23" name="Freeform 92">
                <a:extLst>
                  <a:ext uri="{FF2B5EF4-FFF2-40B4-BE49-F238E27FC236}">
                    <a16:creationId xmlns:a16="http://schemas.microsoft.com/office/drawing/2014/main" xmlns="" id="{A08FE883-40DD-2F4E-BB50-A3BE8D74A871}"/>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24" name="Freeform 93">
                <a:extLst>
                  <a:ext uri="{FF2B5EF4-FFF2-40B4-BE49-F238E27FC236}">
                    <a16:creationId xmlns:a16="http://schemas.microsoft.com/office/drawing/2014/main" xmlns="" id="{BB8C9878-32BB-1243-8262-B9782964E9FF}"/>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25" name="Freeform 94">
                <a:extLst>
                  <a:ext uri="{FF2B5EF4-FFF2-40B4-BE49-F238E27FC236}">
                    <a16:creationId xmlns:a16="http://schemas.microsoft.com/office/drawing/2014/main" xmlns="" id="{95FBE6AD-79AA-4942-BC17-8E53554212E1}"/>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26" name="Freeform 95">
                <a:extLst>
                  <a:ext uri="{FF2B5EF4-FFF2-40B4-BE49-F238E27FC236}">
                    <a16:creationId xmlns:a16="http://schemas.microsoft.com/office/drawing/2014/main" xmlns="" id="{D9DDB987-AA1E-CA43-B347-DC7F2A25482B}"/>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27" name="Freeform 96">
                <a:extLst>
                  <a:ext uri="{FF2B5EF4-FFF2-40B4-BE49-F238E27FC236}">
                    <a16:creationId xmlns:a16="http://schemas.microsoft.com/office/drawing/2014/main" xmlns="" id="{E71DAB98-7EC4-F345-B4C2-A08F0722F346}"/>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39" name="Group 101">
              <a:extLst>
                <a:ext uri="{FF2B5EF4-FFF2-40B4-BE49-F238E27FC236}">
                  <a16:creationId xmlns:a16="http://schemas.microsoft.com/office/drawing/2014/main" xmlns="" id="{1F403782-82DD-1945-BE45-A36D7C29C212}"/>
                </a:ext>
              </a:extLst>
            </p:cNvPr>
            <p:cNvGrpSpPr/>
            <p:nvPr/>
          </p:nvGrpSpPr>
          <p:grpSpPr>
            <a:xfrm rot="20997500">
              <a:off x="9338700" y="3927260"/>
              <a:ext cx="1349391" cy="1349391"/>
              <a:chOff x="822914" y="659192"/>
              <a:chExt cx="4961766" cy="4961766"/>
            </a:xfrm>
          </p:grpSpPr>
          <p:sp>
            <p:nvSpPr>
              <p:cNvPr id="40" name="Freeform 102">
                <a:extLst>
                  <a:ext uri="{FF2B5EF4-FFF2-40B4-BE49-F238E27FC236}">
                    <a16:creationId xmlns:a16="http://schemas.microsoft.com/office/drawing/2014/main" xmlns="" id="{92D58C2C-692B-BF4F-96B4-4D022A8D18BA}"/>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41" name="Freeform 103">
                <a:extLst>
                  <a:ext uri="{FF2B5EF4-FFF2-40B4-BE49-F238E27FC236}">
                    <a16:creationId xmlns:a16="http://schemas.microsoft.com/office/drawing/2014/main" xmlns="" id="{717FC84B-6948-1C4A-A2ED-FF837B6287CB}"/>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42" name="Freeform 104">
                <a:extLst>
                  <a:ext uri="{FF2B5EF4-FFF2-40B4-BE49-F238E27FC236}">
                    <a16:creationId xmlns:a16="http://schemas.microsoft.com/office/drawing/2014/main" xmlns="" id="{DBB12B50-0B66-434C-9845-5DD6A4589D57}"/>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43" name="Freeform 105">
                <a:extLst>
                  <a:ext uri="{FF2B5EF4-FFF2-40B4-BE49-F238E27FC236}">
                    <a16:creationId xmlns:a16="http://schemas.microsoft.com/office/drawing/2014/main" xmlns="" id="{17C03EA1-9320-5F40-B81B-BD3E0AF1DBE5}"/>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44" name="Freeform 106">
                <a:extLst>
                  <a:ext uri="{FF2B5EF4-FFF2-40B4-BE49-F238E27FC236}">
                    <a16:creationId xmlns:a16="http://schemas.microsoft.com/office/drawing/2014/main" xmlns="" id="{9F4D0D6B-E089-344A-A829-3FB99DF36C03}"/>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45" name="Freeform 107">
                <a:extLst>
                  <a:ext uri="{FF2B5EF4-FFF2-40B4-BE49-F238E27FC236}">
                    <a16:creationId xmlns:a16="http://schemas.microsoft.com/office/drawing/2014/main" xmlns="" id="{362C3523-2238-5749-A94C-EBAEED3860DA}"/>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46" name="Freeform 108">
                <a:extLst>
                  <a:ext uri="{FF2B5EF4-FFF2-40B4-BE49-F238E27FC236}">
                    <a16:creationId xmlns:a16="http://schemas.microsoft.com/office/drawing/2014/main" xmlns="" id="{AF20C11F-F3B5-E146-A5DA-F976428943C6}"/>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47" name="Freeform 109">
                <a:extLst>
                  <a:ext uri="{FF2B5EF4-FFF2-40B4-BE49-F238E27FC236}">
                    <a16:creationId xmlns:a16="http://schemas.microsoft.com/office/drawing/2014/main" xmlns="" id="{0D431385-94F3-5F47-8279-512D6040FE01}"/>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48" name="Freeform 110">
                <a:extLst>
                  <a:ext uri="{FF2B5EF4-FFF2-40B4-BE49-F238E27FC236}">
                    <a16:creationId xmlns:a16="http://schemas.microsoft.com/office/drawing/2014/main" xmlns="" id="{DEC0E6F4-1DA3-7648-8286-10D71DC800F8}"/>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49" name="Freeform 111">
                <a:extLst>
                  <a:ext uri="{FF2B5EF4-FFF2-40B4-BE49-F238E27FC236}">
                    <a16:creationId xmlns:a16="http://schemas.microsoft.com/office/drawing/2014/main" xmlns="" id="{8ABD64C0-2BC8-A742-B998-B7F49021A3B2}"/>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50" name="Freeform 112">
                <a:extLst>
                  <a:ext uri="{FF2B5EF4-FFF2-40B4-BE49-F238E27FC236}">
                    <a16:creationId xmlns:a16="http://schemas.microsoft.com/office/drawing/2014/main" xmlns="" id="{B752F0BD-492D-A54C-99FA-6BFB86672EE9}"/>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51" name="Freeform 113">
                <a:extLst>
                  <a:ext uri="{FF2B5EF4-FFF2-40B4-BE49-F238E27FC236}">
                    <a16:creationId xmlns:a16="http://schemas.microsoft.com/office/drawing/2014/main" xmlns="" id="{5488C16A-E25E-ED4F-976E-E27BC79C7089}"/>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52" name="Freeform 114">
                <a:extLst>
                  <a:ext uri="{FF2B5EF4-FFF2-40B4-BE49-F238E27FC236}">
                    <a16:creationId xmlns:a16="http://schemas.microsoft.com/office/drawing/2014/main" xmlns="" id="{181C70D3-980F-474A-8B65-D090F7539C62}"/>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53" name="Freeform 115">
                <a:extLst>
                  <a:ext uri="{FF2B5EF4-FFF2-40B4-BE49-F238E27FC236}">
                    <a16:creationId xmlns:a16="http://schemas.microsoft.com/office/drawing/2014/main" xmlns="" id="{C4B12EC2-9B03-4647-A49A-51AC79DA74E5}"/>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54" name="Freeform 116">
                <a:extLst>
                  <a:ext uri="{FF2B5EF4-FFF2-40B4-BE49-F238E27FC236}">
                    <a16:creationId xmlns:a16="http://schemas.microsoft.com/office/drawing/2014/main" xmlns="" id="{61117AA8-0355-C94B-B7BE-68B426192565}"/>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55" name="Freeform 117">
                <a:extLst>
                  <a:ext uri="{FF2B5EF4-FFF2-40B4-BE49-F238E27FC236}">
                    <a16:creationId xmlns:a16="http://schemas.microsoft.com/office/drawing/2014/main" xmlns="" id="{0DF320BC-BF77-484E-9F11-7F3EE51119E5}"/>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56" name="Freeform 118">
                <a:extLst>
                  <a:ext uri="{FF2B5EF4-FFF2-40B4-BE49-F238E27FC236}">
                    <a16:creationId xmlns:a16="http://schemas.microsoft.com/office/drawing/2014/main" xmlns="" id="{33888A75-5F98-0044-99DE-5BF62E7D14BD}"/>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57" name="Freeform 119">
                <a:extLst>
                  <a:ext uri="{FF2B5EF4-FFF2-40B4-BE49-F238E27FC236}">
                    <a16:creationId xmlns:a16="http://schemas.microsoft.com/office/drawing/2014/main" xmlns="" id="{8DEB099A-8C85-004D-BFE5-B44461AA40D8}"/>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58" name="Freeform 120">
                <a:extLst>
                  <a:ext uri="{FF2B5EF4-FFF2-40B4-BE49-F238E27FC236}">
                    <a16:creationId xmlns:a16="http://schemas.microsoft.com/office/drawing/2014/main" xmlns="" id="{95D6D377-CFFF-B648-A5F9-2FFDF3ADFA27}"/>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59" name="Freeform 121">
                <a:extLst>
                  <a:ext uri="{FF2B5EF4-FFF2-40B4-BE49-F238E27FC236}">
                    <a16:creationId xmlns:a16="http://schemas.microsoft.com/office/drawing/2014/main" xmlns="" id="{A48959A8-3045-A64D-8FA9-01EF0EE40FA8}"/>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60" name="Freeform 122">
                <a:extLst>
                  <a:ext uri="{FF2B5EF4-FFF2-40B4-BE49-F238E27FC236}">
                    <a16:creationId xmlns:a16="http://schemas.microsoft.com/office/drawing/2014/main" xmlns="" id="{E0BF3830-7941-D846-89AD-337C370C329E}"/>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61" name="Freeform 123">
                <a:extLst>
                  <a:ext uri="{FF2B5EF4-FFF2-40B4-BE49-F238E27FC236}">
                    <a16:creationId xmlns:a16="http://schemas.microsoft.com/office/drawing/2014/main" xmlns="" id="{768A40B0-B2A7-8647-8BD7-C08F71DCD47D}"/>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62" name="Freeform 124">
                <a:extLst>
                  <a:ext uri="{FF2B5EF4-FFF2-40B4-BE49-F238E27FC236}">
                    <a16:creationId xmlns:a16="http://schemas.microsoft.com/office/drawing/2014/main" xmlns="" id="{413F2B63-D77B-CA4E-993B-B9D1F05B5860}"/>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63" name="Freeform 125">
                <a:extLst>
                  <a:ext uri="{FF2B5EF4-FFF2-40B4-BE49-F238E27FC236}">
                    <a16:creationId xmlns:a16="http://schemas.microsoft.com/office/drawing/2014/main" xmlns="" id="{03B5045B-0597-7043-A619-3030F025CA1B}"/>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64" name="Freeform 126">
                <a:extLst>
                  <a:ext uri="{FF2B5EF4-FFF2-40B4-BE49-F238E27FC236}">
                    <a16:creationId xmlns:a16="http://schemas.microsoft.com/office/drawing/2014/main" xmlns="" id="{6D49ECB4-0E0C-4146-A416-E5F35645FF2F}"/>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65" name="Freeform 127">
                <a:extLst>
                  <a:ext uri="{FF2B5EF4-FFF2-40B4-BE49-F238E27FC236}">
                    <a16:creationId xmlns:a16="http://schemas.microsoft.com/office/drawing/2014/main" xmlns="" id="{D48FA4AF-4021-8C40-BDD2-B3D35B4BD70D}"/>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66" name="Freeform 128">
                <a:extLst>
                  <a:ext uri="{FF2B5EF4-FFF2-40B4-BE49-F238E27FC236}">
                    <a16:creationId xmlns:a16="http://schemas.microsoft.com/office/drawing/2014/main" xmlns="" id="{7C9B6456-E683-A542-B460-51E6D1D84D5B}"/>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67" name="Freeform 129">
                <a:extLst>
                  <a:ext uri="{FF2B5EF4-FFF2-40B4-BE49-F238E27FC236}">
                    <a16:creationId xmlns:a16="http://schemas.microsoft.com/office/drawing/2014/main" xmlns="" id="{93F550CE-0AED-534C-9385-B4D609CD6D7A}"/>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68" name="Freeform 130">
                <a:extLst>
                  <a:ext uri="{FF2B5EF4-FFF2-40B4-BE49-F238E27FC236}">
                    <a16:creationId xmlns:a16="http://schemas.microsoft.com/office/drawing/2014/main" xmlns="" id="{1549662D-F1C7-7B47-B45A-00EC3B2CF183}"/>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69" name="Freeform 131">
                <a:extLst>
                  <a:ext uri="{FF2B5EF4-FFF2-40B4-BE49-F238E27FC236}">
                    <a16:creationId xmlns:a16="http://schemas.microsoft.com/office/drawing/2014/main" xmlns="" id="{042FBA1E-A3EF-0742-A12F-B74ED6AC29E7}"/>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70" name="Freeform 132">
                <a:extLst>
                  <a:ext uri="{FF2B5EF4-FFF2-40B4-BE49-F238E27FC236}">
                    <a16:creationId xmlns:a16="http://schemas.microsoft.com/office/drawing/2014/main" xmlns="" id="{BDAF067C-605A-4E4B-9BC6-FA6FAB04086E}"/>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71" name="Freeform 133">
                <a:extLst>
                  <a:ext uri="{FF2B5EF4-FFF2-40B4-BE49-F238E27FC236}">
                    <a16:creationId xmlns:a16="http://schemas.microsoft.com/office/drawing/2014/main" xmlns="" id="{85FD384E-DA7B-4F43-841F-BC2AE79C552E}"/>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72" name="Freeform 134">
                <a:extLst>
                  <a:ext uri="{FF2B5EF4-FFF2-40B4-BE49-F238E27FC236}">
                    <a16:creationId xmlns:a16="http://schemas.microsoft.com/office/drawing/2014/main" xmlns="" id="{F4B5265A-0BE4-164A-9876-6FE2C6A7AD81}"/>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135">
                <a:extLst>
                  <a:ext uri="{FF2B5EF4-FFF2-40B4-BE49-F238E27FC236}">
                    <a16:creationId xmlns:a16="http://schemas.microsoft.com/office/drawing/2014/main" xmlns="" id="{951B750D-CA5D-0744-9791-3BF2E1B4DABD}"/>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74" name="Freeform 136">
                <a:extLst>
                  <a:ext uri="{FF2B5EF4-FFF2-40B4-BE49-F238E27FC236}">
                    <a16:creationId xmlns:a16="http://schemas.microsoft.com/office/drawing/2014/main" xmlns="" id="{7DB10F4A-BDD1-C845-8D7C-02AC35310860}"/>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75" name="Freeform 137">
                <a:extLst>
                  <a:ext uri="{FF2B5EF4-FFF2-40B4-BE49-F238E27FC236}">
                    <a16:creationId xmlns:a16="http://schemas.microsoft.com/office/drawing/2014/main" xmlns="" id="{03479ED3-4FD6-154D-B76F-6554283BCD40}"/>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76" name="Freeform 138">
                <a:extLst>
                  <a:ext uri="{FF2B5EF4-FFF2-40B4-BE49-F238E27FC236}">
                    <a16:creationId xmlns:a16="http://schemas.microsoft.com/office/drawing/2014/main" xmlns="" id="{D48FD1DB-A7C9-904A-9054-2B0C30F227CD}"/>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77" name="Freeform 139">
                <a:extLst>
                  <a:ext uri="{FF2B5EF4-FFF2-40B4-BE49-F238E27FC236}">
                    <a16:creationId xmlns:a16="http://schemas.microsoft.com/office/drawing/2014/main" xmlns="" id="{350AA4E1-0915-9B46-A39F-B1F7F4BF981D}"/>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78" name="Freeform 140">
                <a:extLst>
                  <a:ext uri="{FF2B5EF4-FFF2-40B4-BE49-F238E27FC236}">
                    <a16:creationId xmlns:a16="http://schemas.microsoft.com/office/drawing/2014/main" xmlns="" id="{E78E575D-B878-0A4E-8B6F-E6E3EA06950F}"/>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79" name="Freeform 141">
                <a:extLst>
                  <a:ext uri="{FF2B5EF4-FFF2-40B4-BE49-F238E27FC236}">
                    <a16:creationId xmlns:a16="http://schemas.microsoft.com/office/drawing/2014/main" xmlns="" id="{74552254-EE49-274D-A0C1-4329B77A2834}"/>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80" name="Freeform 142">
                <a:extLst>
                  <a:ext uri="{FF2B5EF4-FFF2-40B4-BE49-F238E27FC236}">
                    <a16:creationId xmlns:a16="http://schemas.microsoft.com/office/drawing/2014/main" xmlns="" id="{33407C98-0AA1-6745-9317-52876BCCF0D4}"/>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81" name="Freeform 143">
                <a:extLst>
                  <a:ext uri="{FF2B5EF4-FFF2-40B4-BE49-F238E27FC236}">
                    <a16:creationId xmlns:a16="http://schemas.microsoft.com/office/drawing/2014/main" xmlns="" id="{B1515BD3-81B9-1440-96A8-BD1BBC7E5E61}"/>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82" name="Freeform 144">
                <a:extLst>
                  <a:ext uri="{FF2B5EF4-FFF2-40B4-BE49-F238E27FC236}">
                    <a16:creationId xmlns:a16="http://schemas.microsoft.com/office/drawing/2014/main" xmlns="" id="{9F2C845B-4F1B-9247-A801-2FF890624764}"/>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83" name="Freeform 145">
                <a:extLst>
                  <a:ext uri="{FF2B5EF4-FFF2-40B4-BE49-F238E27FC236}">
                    <a16:creationId xmlns:a16="http://schemas.microsoft.com/office/drawing/2014/main" xmlns="" id="{95434AEB-9A63-A94E-91B7-6710A8D07451}"/>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sp>
        <p:nvSpPr>
          <p:cNvPr id="172" name="TextBox 13">
            <a:extLst>
              <a:ext uri="{FF2B5EF4-FFF2-40B4-BE49-F238E27FC236}">
                <a16:creationId xmlns:a16="http://schemas.microsoft.com/office/drawing/2014/main" xmlns="" id="{F3DC0E6B-1473-B745-8F9C-C523F3FD6D2D}"/>
              </a:ext>
            </a:extLst>
          </p:cNvPr>
          <p:cNvSpPr txBox="1"/>
          <p:nvPr/>
        </p:nvSpPr>
        <p:spPr>
          <a:xfrm>
            <a:off x="778567" y="2572466"/>
            <a:ext cx="4906138" cy="416011"/>
          </a:xfrm>
          <a:prstGeom prst="rect">
            <a:avLst/>
          </a:prstGeom>
          <a:noFill/>
        </p:spPr>
        <p:txBody>
          <a:bodyPr wrap="square" rtlCol="0">
            <a:spAutoFit/>
          </a:bodyPr>
          <a:lstStyle/>
          <a:p>
            <a:pPr algn="just">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COVID-19 damlacık yoluyla bulaşan bir hastalıktır.</a:t>
            </a:r>
          </a:p>
        </p:txBody>
      </p:sp>
      <p:pic>
        <p:nvPicPr>
          <p:cNvPr id="9" name="Resim Yer Tutucusu 8">
            <a:extLst>
              <a:ext uri="{FF2B5EF4-FFF2-40B4-BE49-F238E27FC236}">
                <a16:creationId xmlns:a16="http://schemas.microsoft.com/office/drawing/2014/main" xmlns="" id="{F85F399B-B75F-9D4D-A72A-534E9DF11AC9}"/>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1961" r="22056"/>
          <a:stretch/>
        </p:blipFill>
        <p:spPr>
          <a:xfrm>
            <a:off x="6418800" y="3425824"/>
            <a:ext cx="2880000" cy="3430800"/>
          </a:xfrm>
        </p:spPr>
      </p:pic>
      <p:pic>
        <p:nvPicPr>
          <p:cNvPr id="23" name="Resim Yer Tutucusu 22">
            <a:extLst>
              <a:ext uri="{FF2B5EF4-FFF2-40B4-BE49-F238E27FC236}">
                <a16:creationId xmlns:a16="http://schemas.microsoft.com/office/drawing/2014/main" xmlns="" id="{D5B3C667-9D97-4B44-A47C-41195E1C27F0}"/>
              </a:ext>
            </a:extLst>
          </p:cNvPr>
          <p:cNvPicPr>
            <a:picLocks noGrp="1" noChangeAspect="1"/>
          </p:cNvPicPr>
          <p:nvPr>
            <p:ph type="pic" sz="quarter" idx="14"/>
          </p:nvPr>
        </p:nvPicPr>
        <p:blipFill>
          <a:blip r:embed="rId3" cstate="print">
            <a:alphaModFix/>
            <a:extLst>
              <a:ext uri="{28A0092B-C50C-407E-A947-70E740481C1C}">
                <a14:useLocalDpi xmlns:a14="http://schemas.microsoft.com/office/drawing/2010/main" val="0"/>
              </a:ext>
            </a:extLst>
          </a:blip>
          <a:srcRect l="21970" r="21970"/>
          <a:stretch>
            <a:fillRect/>
          </a:stretch>
        </p:blipFill>
        <p:spPr/>
      </p:pic>
      <p:pic>
        <p:nvPicPr>
          <p:cNvPr id="175" name="Resim 174">
            <a:extLst>
              <a:ext uri="{FF2B5EF4-FFF2-40B4-BE49-F238E27FC236}">
                <a16:creationId xmlns:a16="http://schemas.microsoft.com/office/drawing/2014/main" xmlns="" id="{E9C3ABBF-99E6-1C40-A1BD-8FB73B5B49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684" r="7271"/>
          <a:stretch/>
        </p:blipFill>
        <p:spPr>
          <a:xfrm>
            <a:off x="6413236" y="-1588"/>
            <a:ext cx="2880000" cy="3425823"/>
          </a:xfrm>
          <a:prstGeom prst="rect">
            <a:avLst/>
          </a:prstGeom>
        </p:spPr>
      </p:pic>
      <p:sp>
        <p:nvSpPr>
          <p:cNvPr id="176" name="Freeform: Shape 14">
            <a:extLst>
              <a:ext uri="{FF2B5EF4-FFF2-40B4-BE49-F238E27FC236}">
                <a16:creationId xmlns:a16="http://schemas.microsoft.com/office/drawing/2014/main" xmlns="" id="{48A01303-8748-9D49-8B03-173DBB3786F2}"/>
              </a:ext>
            </a:extLst>
          </p:cNvPr>
          <p:cNvSpPr/>
          <p:nvPr/>
        </p:nvSpPr>
        <p:spPr>
          <a:xfrm rot="13958636" flipH="1">
            <a:off x="-710879" y="-999536"/>
            <a:ext cx="1979801" cy="275026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178" name="Resim 177">
            <a:extLst>
              <a:ext uri="{FF2B5EF4-FFF2-40B4-BE49-F238E27FC236}">
                <a16:creationId xmlns:a16="http://schemas.microsoft.com/office/drawing/2014/main" xmlns="" id="{E6DF28DA-339A-7344-9AF0-6B581C53A8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983" r="21839"/>
          <a:stretch/>
        </p:blipFill>
        <p:spPr>
          <a:xfrm>
            <a:off x="9298801" y="3422646"/>
            <a:ext cx="2893200" cy="3435353"/>
          </a:xfrm>
          <a:prstGeom prst="rect">
            <a:avLst/>
          </a:prstGeom>
        </p:spPr>
      </p:pic>
      <p:sp>
        <p:nvSpPr>
          <p:cNvPr id="180" name="Freeform: Shape 15">
            <a:extLst>
              <a:ext uri="{FF2B5EF4-FFF2-40B4-BE49-F238E27FC236}">
                <a16:creationId xmlns:a16="http://schemas.microsoft.com/office/drawing/2014/main" xmlns="" id="{1A9E8CDE-C277-3A4A-9614-4C4EB6FB6155}"/>
              </a:ext>
            </a:extLst>
          </p:cNvPr>
          <p:cNvSpPr/>
          <p:nvPr/>
        </p:nvSpPr>
        <p:spPr>
          <a:xfrm rot="16200000">
            <a:off x="4155723" y="4598633"/>
            <a:ext cx="1420427" cy="309830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rgbClr val="C00000"/>
              </a:solidFill>
            </a:endParaRPr>
          </a:p>
        </p:txBody>
      </p:sp>
      <p:sp>
        <p:nvSpPr>
          <p:cNvPr id="2" name="Dikdörtgen 1">
            <a:extLst>
              <a:ext uri="{FF2B5EF4-FFF2-40B4-BE49-F238E27FC236}">
                <a16:creationId xmlns:a16="http://schemas.microsoft.com/office/drawing/2014/main" xmlns="" id="{BCC7D886-4DD7-7F49-B7BC-17550117704E}"/>
              </a:ext>
            </a:extLst>
          </p:cNvPr>
          <p:cNvSpPr/>
          <p:nvPr/>
        </p:nvSpPr>
        <p:spPr>
          <a:xfrm>
            <a:off x="1008623" y="3114902"/>
            <a:ext cx="5026964" cy="2632003"/>
          </a:xfrm>
          <a:prstGeom prst="rect">
            <a:avLst/>
          </a:prstGeom>
        </p:spPr>
        <p:txBody>
          <a:bodyPr wrap="square">
            <a:spAutoFit/>
          </a:bodyPr>
          <a:lstStyle/>
          <a:p>
            <a:pPr algn="just">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Hasta kişinin burun akıntısı, konuşma, öksürme, hapşırma yoluyla çıkardığı solunum yolu sıvılarının sağlıklı kişilerin ağız, burun veya gözlerine temasıyla</a:t>
            </a:r>
          </a:p>
          <a:p>
            <a:pPr algn="just">
              <a:lnSpc>
                <a:spcPct val="150000"/>
              </a:lnSpc>
            </a:pPr>
            <a:endParaRPr lang="tr-TR" sz="1600" dirty="0">
              <a:solidFill>
                <a:schemeClr val="tx1">
                  <a:lumMod val="75000"/>
                  <a:lumOff val="25000"/>
                </a:schemeClr>
              </a:solidFill>
              <a:latin typeface="Arial" panose="020B0604020202020204" pitchFamily="34" charset="0"/>
              <a:cs typeface="Arial" panose="020B0604020202020204" pitchFamily="34" charset="0"/>
            </a:endParaRPr>
          </a:p>
          <a:p>
            <a:pPr algn="just">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Damlacıkların yapıştığı yüzeylere dokunulduktan sonra ellerin ağız, burun ve gözlere temasıyla </a:t>
            </a:r>
            <a:r>
              <a:rPr lang="tr-TR" sz="1600" b="1" dirty="0">
                <a:solidFill>
                  <a:schemeClr val="tx1">
                    <a:lumMod val="75000"/>
                    <a:lumOff val="25000"/>
                  </a:schemeClr>
                </a:solidFill>
                <a:latin typeface="Arial" panose="020B0604020202020204" pitchFamily="34" charset="0"/>
                <a:cs typeface="Arial" panose="020B0604020202020204" pitchFamily="34" charset="0"/>
              </a:rPr>
              <a:t>bulaşır.</a:t>
            </a:r>
          </a:p>
        </p:txBody>
      </p:sp>
      <p:sp>
        <p:nvSpPr>
          <p:cNvPr id="177" name="Rectangle 23">
            <a:extLst>
              <a:ext uri="{FF2B5EF4-FFF2-40B4-BE49-F238E27FC236}">
                <a16:creationId xmlns:a16="http://schemas.microsoft.com/office/drawing/2014/main" xmlns="" id="{2E1DD2E7-8230-CA44-BF1D-CDFB818D9041}"/>
              </a:ext>
            </a:extLst>
          </p:cNvPr>
          <p:cNvSpPr/>
          <p:nvPr/>
        </p:nvSpPr>
        <p:spPr>
          <a:xfrm>
            <a:off x="891742" y="3322001"/>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9" name="Rectangle 23">
            <a:extLst>
              <a:ext uri="{FF2B5EF4-FFF2-40B4-BE49-F238E27FC236}">
                <a16:creationId xmlns:a16="http://schemas.microsoft.com/office/drawing/2014/main" xmlns="" id="{546484FC-8FDD-F743-9908-892AC94F8615}"/>
              </a:ext>
            </a:extLst>
          </p:cNvPr>
          <p:cNvSpPr/>
          <p:nvPr/>
        </p:nvSpPr>
        <p:spPr>
          <a:xfrm>
            <a:off x="891742" y="478619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7496524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4EE3B5D6-F818-4D9F-B808-8D47E8B6D520}"/>
              </a:ext>
            </a:extLst>
          </p:cNvPr>
          <p:cNvSpPr/>
          <p:nvPr/>
        </p:nvSpPr>
        <p:spPr>
          <a:xfrm>
            <a:off x="0" y="0"/>
            <a:ext cx="12191999" cy="29736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Rectangle 20">
            <a:extLst>
              <a:ext uri="{FF2B5EF4-FFF2-40B4-BE49-F238E27FC236}">
                <a16:creationId xmlns:a16="http://schemas.microsoft.com/office/drawing/2014/main" xmlns="" id="{C29CCE7C-14B9-483E-BC25-87273BC68E52}"/>
              </a:ext>
            </a:extLst>
          </p:cNvPr>
          <p:cNvSpPr/>
          <p:nvPr/>
        </p:nvSpPr>
        <p:spPr>
          <a:xfrm>
            <a:off x="2377899" y="662404"/>
            <a:ext cx="7436203" cy="1754326"/>
          </a:xfrm>
          <a:prstGeom prst="rect">
            <a:avLst/>
          </a:prstGeom>
        </p:spPr>
        <p:txBody>
          <a:bodyPr wrap="square">
            <a:spAutoFit/>
          </a:bodyPr>
          <a:lstStyle/>
          <a:p>
            <a:pPr algn="ctr"/>
            <a:r>
              <a:rPr lang="tr-TR" sz="3600" b="1" dirty="0">
                <a:solidFill>
                  <a:schemeClr val="bg1"/>
                </a:solidFill>
                <a:latin typeface="Arial" panose="020B0604020202020204" pitchFamily="34" charset="0"/>
                <a:cs typeface="Arial" panose="020B0604020202020204" pitchFamily="34" charset="0"/>
              </a:rPr>
              <a:t>COVID-19’DAN KORUNMAK İÇİN  HANGİ ÖNLEMLER ALINMALIDIR?</a:t>
            </a:r>
          </a:p>
        </p:txBody>
      </p:sp>
      <p:sp>
        <p:nvSpPr>
          <p:cNvPr id="22" name="Freeform: Shape 21">
            <a:extLst>
              <a:ext uri="{FF2B5EF4-FFF2-40B4-BE49-F238E27FC236}">
                <a16:creationId xmlns:a16="http://schemas.microsoft.com/office/drawing/2014/main" xmlns="" id="{6B13D0CF-0D9E-4D11-9EE6-108BEFDE21A4}"/>
              </a:ext>
            </a:extLst>
          </p:cNvPr>
          <p:cNvSpPr/>
          <p:nvPr/>
        </p:nvSpPr>
        <p:spPr>
          <a:xfrm>
            <a:off x="9688157" y="0"/>
            <a:ext cx="2503841" cy="1811045"/>
          </a:xfrm>
          <a:custGeom>
            <a:avLst/>
            <a:gdLst>
              <a:gd name="connsiteX0" fmla="*/ 0 w 4409339"/>
              <a:gd name="connsiteY0" fmla="*/ 0 h 3494583"/>
              <a:gd name="connsiteX1" fmla="*/ 4409339 w 4409339"/>
              <a:gd name="connsiteY1" fmla="*/ 0 h 3494583"/>
              <a:gd name="connsiteX2" fmla="*/ 4409339 w 4409339"/>
              <a:gd name="connsiteY2" fmla="*/ 3251164 h 3494583"/>
              <a:gd name="connsiteX3" fmla="*/ 3867055 w 4409339"/>
              <a:gd name="connsiteY3" fmla="*/ 3396469 h 3494583"/>
              <a:gd name="connsiteX4" fmla="*/ 365974 w 4409339"/>
              <a:gd name="connsiteY4" fmla="*/ 1375118 h 3494583"/>
              <a:gd name="connsiteX5" fmla="*/ 22269 w 4409339"/>
              <a:gd name="connsiteY5" fmla="*/ 92391 h 349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339" h="3494583">
                <a:moveTo>
                  <a:pt x="0" y="0"/>
                </a:moveTo>
                <a:lnTo>
                  <a:pt x="4409339" y="0"/>
                </a:lnTo>
                <a:lnTo>
                  <a:pt x="4409339" y="3251164"/>
                </a:lnTo>
                <a:lnTo>
                  <a:pt x="3867055" y="3396469"/>
                </a:lnTo>
                <a:cubicBezTo>
                  <a:pt x="2342078" y="3805085"/>
                  <a:pt x="774591" y="2900096"/>
                  <a:pt x="365974" y="1375118"/>
                </a:cubicBezTo>
                <a:lnTo>
                  <a:pt x="22269" y="9239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4" name="Freeform: Shape 23">
            <a:extLst>
              <a:ext uri="{FF2B5EF4-FFF2-40B4-BE49-F238E27FC236}">
                <a16:creationId xmlns:a16="http://schemas.microsoft.com/office/drawing/2014/main" xmlns="" id="{1E3956E1-BAA6-4CC1-BA02-AD667BF44403}"/>
              </a:ext>
            </a:extLst>
          </p:cNvPr>
          <p:cNvSpPr/>
          <p:nvPr/>
        </p:nvSpPr>
        <p:spPr>
          <a:xfrm>
            <a:off x="-1" y="379143"/>
            <a:ext cx="1933669" cy="2594499"/>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TextBox 24">
            <a:extLst>
              <a:ext uri="{FF2B5EF4-FFF2-40B4-BE49-F238E27FC236}">
                <a16:creationId xmlns:a16="http://schemas.microsoft.com/office/drawing/2014/main" xmlns="" id="{0BBD8FB7-7719-4BE5-91A1-47C974103F0A}"/>
              </a:ext>
            </a:extLst>
          </p:cNvPr>
          <p:cNvSpPr txBox="1"/>
          <p:nvPr/>
        </p:nvSpPr>
        <p:spPr>
          <a:xfrm>
            <a:off x="483319" y="4527047"/>
            <a:ext cx="1933668" cy="1077218"/>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Eller sık sık su ve sabunla en az </a:t>
            </a:r>
          </a:p>
          <a:p>
            <a:pPr algn="ctr"/>
            <a:r>
              <a:rPr lang="tr-TR" sz="1600" dirty="0">
                <a:solidFill>
                  <a:schemeClr val="tx1">
                    <a:lumMod val="75000"/>
                    <a:lumOff val="25000"/>
                  </a:schemeClr>
                </a:solidFill>
                <a:latin typeface="Arial" panose="020B0604020202020204" pitchFamily="34" charset="0"/>
                <a:cs typeface="Arial" panose="020B0604020202020204" pitchFamily="34" charset="0"/>
              </a:rPr>
              <a:t>20 saniye boyunca yıkanmalıdır.</a:t>
            </a:r>
          </a:p>
        </p:txBody>
      </p:sp>
      <p:sp>
        <p:nvSpPr>
          <p:cNvPr id="27" name="TextBox 26">
            <a:extLst>
              <a:ext uri="{FF2B5EF4-FFF2-40B4-BE49-F238E27FC236}">
                <a16:creationId xmlns:a16="http://schemas.microsoft.com/office/drawing/2014/main" xmlns="" id="{AAE99836-FCED-466A-975A-3A495B50E8DE}"/>
              </a:ext>
            </a:extLst>
          </p:cNvPr>
          <p:cNvSpPr txBox="1"/>
          <p:nvPr/>
        </p:nvSpPr>
        <p:spPr>
          <a:xfrm>
            <a:off x="2731925" y="4527047"/>
            <a:ext cx="1933668" cy="1569660"/>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Mutlaka maske takılmalıdır. </a:t>
            </a:r>
          </a:p>
          <a:p>
            <a:pPr algn="ctr"/>
            <a:r>
              <a:rPr lang="tr-TR" sz="1600" dirty="0">
                <a:solidFill>
                  <a:schemeClr val="tx1">
                    <a:lumMod val="75000"/>
                    <a:lumOff val="25000"/>
                  </a:schemeClr>
                </a:solidFill>
                <a:latin typeface="Arial" panose="020B0604020202020204" pitchFamily="34" charset="0"/>
                <a:cs typeface="Arial" panose="020B0604020202020204" pitchFamily="34" charset="0"/>
              </a:rPr>
              <a:t>Maske nemlenir veya kirlenirse yenisiyle değiştirilmelidir.</a:t>
            </a:r>
          </a:p>
        </p:txBody>
      </p:sp>
      <p:sp>
        <p:nvSpPr>
          <p:cNvPr id="49" name="TextBox 48">
            <a:extLst>
              <a:ext uri="{FF2B5EF4-FFF2-40B4-BE49-F238E27FC236}">
                <a16:creationId xmlns:a16="http://schemas.microsoft.com/office/drawing/2014/main" xmlns="" id="{78676B0C-DEE3-4213-BB00-06883BF9BB49}"/>
              </a:ext>
            </a:extLst>
          </p:cNvPr>
          <p:cNvSpPr txBox="1"/>
          <p:nvPr/>
        </p:nvSpPr>
        <p:spPr>
          <a:xfrm>
            <a:off x="4980531" y="4546332"/>
            <a:ext cx="1933668" cy="1569660"/>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Sosyal mesafe korunmalıdır. </a:t>
            </a:r>
          </a:p>
          <a:p>
            <a:pPr algn="ctr"/>
            <a:r>
              <a:rPr lang="tr-TR" sz="1600" dirty="0">
                <a:solidFill>
                  <a:schemeClr val="tx1">
                    <a:lumMod val="75000"/>
                    <a:lumOff val="25000"/>
                  </a:schemeClr>
                </a:solidFill>
                <a:latin typeface="Arial" panose="020B0604020202020204" pitchFamily="34" charset="0"/>
                <a:cs typeface="Arial" panose="020B0604020202020204" pitchFamily="34" charset="0"/>
              </a:rPr>
              <a:t>Diğer kişilerle arada en az </a:t>
            </a:r>
          </a:p>
          <a:p>
            <a:pPr algn="ctr"/>
            <a:r>
              <a:rPr lang="tr-TR" sz="1600" dirty="0">
                <a:solidFill>
                  <a:schemeClr val="tx1">
                    <a:lumMod val="75000"/>
                    <a:lumOff val="25000"/>
                  </a:schemeClr>
                </a:solidFill>
                <a:latin typeface="Arial" panose="020B0604020202020204" pitchFamily="34" charset="0"/>
                <a:cs typeface="Arial" panose="020B0604020202020204" pitchFamily="34" charset="0"/>
              </a:rPr>
              <a:t>1,5 metre mesafe olmalıdır.</a:t>
            </a:r>
          </a:p>
        </p:txBody>
      </p:sp>
      <p:sp>
        <p:nvSpPr>
          <p:cNvPr id="51" name="TextBox 50">
            <a:extLst>
              <a:ext uri="{FF2B5EF4-FFF2-40B4-BE49-F238E27FC236}">
                <a16:creationId xmlns:a16="http://schemas.microsoft.com/office/drawing/2014/main" xmlns="" id="{196D3130-1254-41AF-BA92-630A83298CD1}"/>
              </a:ext>
            </a:extLst>
          </p:cNvPr>
          <p:cNvSpPr txBox="1"/>
          <p:nvPr/>
        </p:nvSpPr>
        <p:spPr>
          <a:xfrm>
            <a:off x="7229137" y="4546332"/>
            <a:ext cx="1933668" cy="830997"/>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Ellerle ağız, burun ve gözlere dokunulmamalıdır.</a:t>
            </a:r>
          </a:p>
        </p:txBody>
      </p:sp>
      <p:sp>
        <p:nvSpPr>
          <p:cNvPr id="177" name="TextBox 50">
            <a:extLst>
              <a:ext uri="{FF2B5EF4-FFF2-40B4-BE49-F238E27FC236}">
                <a16:creationId xmlns:a16="http://schemas.microsoft.com/office/drawing/2014/main" xmlns="" id="{E61399D7-CDB1-2F49-9F44-188D0AA629FB}"/>
              </a:ext>
            </a:extLst>
          </p:cNvPr>
          <p:cNvSpPr txBox="1"/>
          <p:nvPr/>
        </p:nvSpPr>
        <p:spPr>
          <a:xfrm>
            <a:off x="9477742" y="4546332"/>
            <a:ext cx="2327161" cy="1077218"/>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Havlu, diş fırçası, yastık, çatal, kaşık, bardak gibi eşyalar ortak kullanılmamalıdır.</a:t>
            </a:r>
          </a:p>
        </p:txBody>
      </p:sp>
      <p:pic>
        <p:nvPicPr>
          <p:cNvPr id="3" name="Resim 2">
            <a:extLst>
              <a:ext uri="{FF2B5EF4-FFF2-40B4-BE49-F238E27FC236}">
                <a16:creationId xmlns:a16="http://schemas.microsoft.com/office/drawing/2014/main" xmlns="" id="{539A8276-0F71-2B40-B15D-F814F5706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33" y="3400941"/>
            <a:ext cx="966835" cy="966835"/>
          </a:xfrm>
          <a:prstGeom prst="rect">
            <a:avLst/>
          </a:prstGeom>
        </p:spPr>
      </p:pic>
      <p:pic>
        <p:nvPicPr>
          <p:cNvPr id="5" name="Resim 4">
            <a:extLst>
              <a:ext uri="{FF2B5EF4-FFF2-40B4-BE49-F238E27FC236}">
                <a16:creationId xmlns:a16="http://schemas.microsoft.com/office/drawing/2014/main" xmlns="" id="{85FF2F84-6614-7949-9012-DF65EDB29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5562" y="3313471"/>
            <a:ext cx="1056591" cy="1056591"/>
          </a:xfrm>
          <a:prstGeom prst="rect">
            <a:avLst/>
          </a:prstGeom>
        </p:spPr>
      </p:pic>
      <p:pic>
        <p:nvPicPr>
          <p:cNvPr id="8" name="Resim 7">
            <a:extLst>
              <a:ext uri="{FF2B5EF4-FFF2-40B4-BE49-F238E27FC236}">
                <a16:creationId xmlns:a16="http://schemas.microsoft.com/office/drawing/2014/main" xmlns="" id="{78221623-8AEF-B642-B20D-E62EA77B13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680"/>
          <a:stretch/>
        </p:blipFill>
        <p:spPr>
          <a:xfrm>
            <a:off x="5347235" y="3422457"/>
            <a:ext cx="1115946" cy="929806"/>
          </a:xfrm>
          <a:prstGeom prst="rect">
            <a:avLst/>
          </a:prstGeom>
        </p:spPr>
      </p:pic>
      <p:pic>
        <p:nvPicPr>
          <p:cNvPr id="9" name="Resim 8">
            <a:extLst>
              <a:ext uri="{FF2B5EF4-FFF2-40B4-BE49-F238E27FC236}">
                <a16:creationId xmlns:a16="http://schemas.microsoft.com/office/drawing/2014/main" xmlns="" id="{498858BE-0538-3141-AD4D-93984D96EF8D}"/>
              </a:ext>
            </a:extLst>
          </p:cNvPr>
          <p:cNvPicPr>
            <a:picLocks noChangeAspect="1"/>
          </p:cNvPicPr>
          <p:nvPr/>
        </p:nvPicPr>
        <p:blipFill>
          <a:blip r:embed="rId5"/>
          <a:stretch>
            <a:fillRect/>
          </a:stretch>
        </p:blipFill>
        <p:spPr>
          <a:xfrm>
            <a:off x="7548263" y="3321191"/>
            <a:ext cx="1115946" cy="1115946"/>
          </a:xfrm>
          <a:prstGeom prst="rect">
            <a:avLst/>
          </a:prstGeom>
        </p:spPr>
      </p:pic>
      <p:pic>
        <p:nvPicPr>
          <p:cNvPr id="11" name="Resim 10">
            <a:extLst>
              <a:ext uri="{FF2B5EF4-FFF2-40B4-BE49-F238E27FC236}">
                <a16:creationId xmlns:a16="http://schemas.microsoft.com/office/drawing/2014/main" xmlns="" id="{6974099E-6A10-0243-8784-F9F475F7E8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2082" y="3597995"/>
            <a:ext cx="839142" cy="839142"/>
          </a:xfrm>
          <a:prstGeom prst="rect">
            <a:avLst/>
          </a:prstGeom>
        </p:spPr>
      </p:pic>
      <p:pic>
        <p:nvPicPr>
          <p:cNvPr id="13" name="Resim 12">
            <a:extLst>
              <a:ext uri="{FF2B5EF4-FFF2-40B4-BE49-F238E27FC236}">
                <a16:creationId xmlns:a16="http://schemas.microsoft.com/office/drawing/2014/main" xmlns="" id="{D2AB13BB-6F48-3745-9CFB-970B48B8F4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00000">
            <a:off x="9689807" y="3863695"/>
            <a:ext cx="540363" cy="540363"/>
          </a:xfrm>
          <a:prstGeom prst="rect">
            <a:avLst/>
          </a:prstGeom>
        </p:spPr>
      </p:pic>
      <p:pic>
        <p:nvPicPr>
          <p:cNvPr id="15" name="Resim 14">
            <a:extLst>
              <a:ext uri="{FF2B5EF4-FFF2-40B4-BE49-F238E27FC236}">
                <a16:creationId xmlns:a16="http://schemas.microsoft.com/office/drawing/2014/main" xmlns="" id="{41487987-AD16-D346-97C6-C606787DE6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9012" y="3820756"/>
            <a:ext cx="670979" cy="670979"/>
          </a:xfrm>
          <a:prstGeom prst="rect">
            <a:avLst/>
          </a:prstGeom>
        </p:spPr>
      </p:pic>
      <p:pic>
        <p:nvPicPr>
          <p:cNvPr id="17" name="Resim 16">
            <a:extLst>
              <a:ext uri="{FF2B5EF4-FFF2-40B4-BE49-F238E27FC236}">
                <a16:creationId xmlns:a16="http://schemas.microsoft.com/office/drawing/2014/main" xmlns="" id="{09E8031A-C641-7044-A0B1-8A9789676E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3157" y="3383735"/>
            <a:ext cx="358851" cy="358851"/>
          </a:xfrm>
          <a:prstGeom prst="rect">
            <a:avLst/>
          </a:prstGeom>
        </p:spPr>
      </p:pic>
      <p:pic>
        <p:nvPicPr>
          <p:cNvPr id="19" name="Resim 18">
            <a:extLst>
              <a:ext uri="{FF2B5EF4-FFF2-40B4-BE49-F238E27FC236}">
                <a16:creationId xmlns:a16="http://schemas.microsoft.com/office/drawing/2014/main" xmlns="" id="{3A1FCD6A-6B8E-C646-B967-4AE900AD1E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49291" y="3300024"/>
            <a:ext cx="421396" cy="421396"/>
          </a:xfrm>
          <a:prstGeom prst="rect">
            <a:avLst/>
          </a:prstGeom>
        </p:spPr>
      </p:pic>
    </p:spTree>
    <p:extLst>
      <p:ext uri="{BB962C8B-B14F-4D97-AF65-F5344CB8AC3E}">
        <p14:creationId xmlns:p14="http://schemas.microsoft.com/office/powerpoint/2010/main" val="3428489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77"/>
                                        </p:tgtEl>
                                        <p:attrNameLst>
                                          <p:attrName>style.visibility</p:attrName>
                                        </p:attrNameLst>
                                      </p:cBhvr>
                                      <p:to>
                                        <p:strVal val="visible"/>
                                      </p:to>
                                    </p:set>
                                    <p:animEffect transition="in" filter="fade">
                                      <p:cBhvr>
                                        <p:cTn id="39" dur="500"/>
                                        <p:tgtEl>
                                          <p:spTgt spid="177"/>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49" grpId="0"/>
      <p:bldP spid="51" grpId="0"/>
      <p:bldP spid="1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4EE3B5D6-F818-4D9F-B808-8D47E8B6D520}"/>
              </a:ext>
            </a:extLst>
          </p:cNvPr>
          <p:cNvSpPr/>
          <p:nvPr/>
        </p:nvSpPr>
        <p:spPr>
          <a:xfrm>
            <a:off x="0" y="0"/>
            <a:ext cx="12191999" cy="29736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xmlns="" id="{6B13D0CF-0D9E-4D11-9EE6-108BEFDE21A4}"/>
              </a:ext>
            </a:extLst>
          </p:cNvPr>
          <p:cNvSpPr/>
          <p:nvPr/>
        </p:nvSpPr>
        <p:spPr>
          <a:xfrm>
            <a:off x="9688157" y="0"/>
            <a:ext cx="2503841" cy="1811045"/>
          </a:xfrm>
          <a:custGeom>
            <a:avLst/>
            <a:gdLst>
              <a:gd name="connsiteX0" fmla="*/ 0 w 4409339"/>
              <a:gd name="connsiteY0" fmla="*/ 0 h 3494583"/>
              <a:gd name="connsiteX1" fmla="*/ 4409339 w 4409339"/>
              <a:gd name="connsiteY1" fmla="*/ 0 h 3494583"/>
              <a:gd name="connsiteX2" fmla="*/ 4409339 w 4409339"/>
              <a:gd name="connsiteY2" fmla="*/ 3251164 h 3494583"/>
              <a:gd name="connsiteX3" fmla="*/ 3867055 w 4409339"/>
              <a:gd name="connsiteY3" fmla="*/ 3396469 h 3494583"/>
              <a:gd name="connsiteX4" fmla="*/ 365974 w 4409339"/>
              <a:gd name="connsiteY4" fmla="*/ 1375118 h 3494583"/>
              <a:gd name="connsiteX5" fmla="*/ 22269 w 4409339"/>
              <a:gd name="connsiteY5" fmla="*/ 92391 h 349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339" h="3494583">
                <a:moveTo>
                  <a:pt x="0" y="0"/>
                </a:moveTo>
                <a:lnTo>
                  <a:pt x="4409339" y="0"/>
                </a:lnTo>
                <a:lnTo>
                  <a:pt x="4409339" y="3251164"/>
                </a:lnTo>
                <a:lnTo>
                  <a:pt x="3867055" y="3396469"/>
                </a:lnTo>
                <a:cubicBezTo>
                  <a:pt x="2342078" y="3805085"/>
                  <a:pt x="774591" y="2900096"/>
                  <a:pt x="365974" y="1375118"/>
                </a:cubicBezTo>
                <a:lnTo>
                  <a:pt x="22269" y="9239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4" name="Freeform: Shape 23">
            <a:extLst>
              <a:ext uri="{FF2B5EF4-FFF2-40B4-BE49-F238E27FC236}">
                <a16:creationId xmlns:a16="http://schemas.microsoft.com/office/drawing/2014/main" xmlns="" id="{1E3956E1-BAA6-4CC1-BA02-AD667BF44403}"/>
              </a:ext>
            </a:extLst>
          </p:cNvPr>
          <p:cNvSpPr/>
          <p:nvPr/>
        </p:nvSpPr>
        <p:spPr>
          <a:xfrm>
            <a:off x="-1" y="379143"/>
            <a:ext cx="1933669" cy="2594499"/>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TextBox 24">
            <a:extLst>
              <a:ext uri="{FF2B5EF4-FFF2-40B4-BE49-F238E27FC236}">
                <a16:creationId xmlns:a16="http://schemas.microsoft.com/office/drawing/2014/main" xmlns="" id="{0BBD8FB7-7719-4BE5-91A1-47C974103F0A}"/>
              </a:ext>
            </a:extLst>
          </p:cNvPr>
          <p:cNvSpPr txBox="1"/>
          <p:nvPr/>
        </p:nvSpPr>
        <p:spPr>
          <a:xfrm>
            <a:off x="387097" y="4527047"/>
            <a:ext cx="2248606" cy="1815882"/>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Öksürme veya hapşırma sırasında ağız ve burun tek kullanımlık mendille kapatılmalıdır. Mendil yoksa dirseğin iç kısmı kullanılmalıdır.</a:t>
            </a:r>
          </a:p>
        </p:txBody>
      </p:sp>
      <p:sp>
        <p:nvSpPr>
          <p:cNvPr id="27" name="TextBox 26">
            <a:extLst>
              <a:ext uri="{FF2B5EF4-FFF2-40B4-BE49-F238E27FC236}">
                <a16:creationId xmlns:a16="http://schemas.microsoft.com/office/drawing/2014/main" xmlns="" id="{AAE99836-FCED-466A-975A-3A495B50E8DE}"/>
              </a:ext>
            </a:extLst>
          </p:cNvPr>
          <p:cNvSpPr txBox="1"/>
          <p:nvPr/>
        </p:nvSpPr>
        <p:spPr>
          <a:xfrm>
            <a:off x="2876661" y="4527047"/>
            <a:ext cx="1933668" cy="830997"/>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Diğer kişilerle </a:t>
            </a:r>
            <a:r>
              <a:rPr lang="tr-TR" sz="1600" dirty="0" err="1">
                <a:solidFill>
                  <a:schemeClr val="tx1">
                    <a:lumMod val="75000"/>
                    <a:lumOff val="25000"/>
                  </a:schemeClr>
                </a:solidFill>
                <a:latin typeface="Arial" panose="020B0604020202020204" pitchFamily="34" charset="0"/>
                <a:cs typeface="Arial" panose="020B0604020202020204" pitchFamily="34" charset="0"/>
              </a:rPr>
              <a:t>tokalaşılmamalı</a:t>
            </a:r>
            <a:r>
              <a:rPr lang="tr-TR" sz="1600" dirty="0">
                <a:solidFill>
                  <a:schemeClr val="tx1">
                    <a:lumMod val="75000"/>
                    <a:lumOff val="25000"/>
                  </a:schemeClr>
                </a:solidFill>
                <a:latin typeface="Arial" panose="020B0604020202020204" pitchFamily="34" charset="0"/>
                <a:cs typeface="Arial" panose="020B0604020202020204" pitchFamily="34" charset="0"/>
              </a:rPr>
              <a:t> ve öpüşülmemelidir.</a:t>
            </a:r>
          </a:p>
        </p:txBody>
      </p:sp>
      <p:sp>
        <p:nvSpPr>
          <p:cNvPr id="49" name="TextBox 48">
            <a:extLst>
              <a:ext uri="{FF2B5EF4-FFF2-40B4-BE49-F238E27FC236}">
                <a16:creationId xmlns:a16="http://schemas.microsoft.com/office/drawing/2014/main" xmlns="" id="{78676B0C-DEE3-4213-BB00-06883BF9BB49}"/>
              </a:ext>
            </a:extLst>
          </p:cNvPr>
          <p:cNvSpPr txBox="1"/>
          <p:nvPr/>
        </p:nvSpPr>
        <p:spPr>
          <a:xfrm>
            <a:off x="4980531" y="4546332"/>
            <a:ext cx="1933668" cy="584775"/>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Ev ziyareti yapılmamalıdır.</a:t>
            </a:r>
          </a:p>
        </p:txBody>
      </p:sp>
      <p:sp>
        <p:nvSpPr>
          <p:cNvPr id="51" name="TextBox 50">
            <a:extLst>
              <a:ext uri="{FF2B5EF4-FFF2-40B4-BE49-F238E27FC236}">
                <a16:creationId xmlns:a16="http://schemas.microsoft.com/office/drawing/2014/main" xmlns="" id="{196D3130-1254-41AF-BA92-630A83298CD1}"/>
              </a:ext>
            </a:extLst>
          </p:cNvPr>
          <p:cNvSpPr txBox="1"/>
          <p:nvPr/>
        </p:nvSpPr>
        <p:spPr>
          <a:xfrm>
            <a:off x="7159926" y="4546332"/>
            <a:ext cx="1933668" cy="1569660"/>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Komşulardan gelen ikramlar kabul edilmemeli; komşulara yiyecek, içecek ikramı yapılmamalıdır.</a:t>
            </a:r>
          </a:p>
        </p:txBody>
      </p:sp>
      <p:sp>
        <p:nvSpPr>
          <p:cNvPr id="177" name="TextBox 50">
            <a:extLst>
              <a:ext uri="{FF2B5EF4-FFF2-40B4-BE49-F238E27FC236}">
                <a16:creationId xmlns:a16="http://schemas.microsoft.com/office/drawing/2014/main" xmlns="" id="{E61399D7-CDB1-2F49-9F44-188D0AA629FB}"/>
              </a:ext>
            </a:extLst>
          </p:cNvPr>
          <p:cNvSpPr txBox="1"/>
          <p:nvPr/>
        </p:nvSpPr>
        <p:spPr>
          <a:xfrm>
            <a:off x="9477742" y="4546332"/>
            <a:ext cx="2327161" cy="584775"/>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Kalabalık ortamlardan uzak durulmalıdır.</a:t>
            </a:r>
          </a:p>
        </p:txBody>
      </p:sp>
      <p:pic>
        <p:nvPicPr>
          <p:cNvPr id="3" name="Resim 2">
            <a:extLst>
              <a:ext uri="{FF2B5EF4-FFF2-40B4-BE49-F238E27FC236}">
                <a16:creationId xmlns:a16="http://schemas.microsoft.com/office/drawing/2014/main" xmlns="" id="{BEC01FCD-87C4-3D44-A13C-0005FD9CF2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33" y="3371129"/>
            <a:ext cx="1026459" cy="1026459"/>
          </a:xfrm>
          <a:prstGeom prst="rect">
            <a:avLst/>
          </a:prstGeom>
        </p:spPr>
      </p:pic>
      <p:pic>
        <p:nvPicPr>
          <p:cNvPr id="5" name="Resim 4">
            <a:extLst>
              <a:ext uri="{FF2B5EF4-FFF2-40B4-BE49-F238E27FC236}">
                <a16:creationId xmlns:a16="http://schemas.microsoft.com/office/drawing/2014/main" xmlns="" id="{FB7BC360-B1CC-1645-ACD8-CEDF525805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3798" y="3461737"/>
            <a:ext cx="1026460" cy="1026460"/>
          </a:xfrm>
          <a:prstGeom prst="rect">
            <a:avLst/>
          </a:prstGeom>
        </p:spPr>
      </p:pic>
      <p:pic>
        <p:nvPicPr>
          <p:cNvPr id="7" name="Resim 6">
            <a:extLst>
              <a:ext uri="{FF2B5EF4-FFF2-40B4-BE49-F238E27FC236}">
                <a16:creationId xmlns:a16="http://schemas.microsoft.com/office/drawing/2014/main" xmlns="" id="{57045DA3-C6F9-F84E-980D-4FB6A1E69F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0764" y="3375167"/>
            <a:ext cx="1007993" cy="1007993"/>
          </a:xfrm>
          <a:prstGeom prst="rect">
            <a:avLst/>
          </a:prstGeom>
        </p:spPr>
      </p:pic>
      <p:pic>
        <p:nvPicPr>
          <p:cNvPr id="9" name="Resim 8">
            <a:extLst>
              <a:ext uri="{FF2B5EF4-FFF2-40B4-BE49-F238E27FC236}">
                <a16:creationId xmlns:a16="http://schemas.microsoft.com/office/drawing/2014/main" xmlns="" id="{B0EE3747-C780-6749-86D3-EB95D34CBB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8432" y="3461737"/>
            <a:ext cx="1026460" cy="1026460"/>
          </a:xfrm>
          <a:prstGeom prst="rect">
            <a:avLst/>
          </a:prstGeom>
        </p:spPr>
      </p:pic>
      <p:pic>
        <p:nvPicPr>
          <p:cNvPr id="11" name="Resim 10">
            <a:extLst>
              <a:ext uri="{FF2B5EF4-FFF2-40B4-BE49-F238E27FC236}">
                <a16:creationId xmlns:a16="http://schemas.microsoft.com/office/drawing/2014/main" xmlns="" id="{A4897C6D-166A-124C-BB89-E69FFC2CB7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4718" y="3408551"/>
            <a:ext cx="1118496" cy="1118496"/>
          </a:xfrm>
          <a:prstGeom prst="rect">
            <a:avLst/>
          </a:prstGeom>
        </p:spPr>
      </p:pic>
      <p:sp>
        <p:nvSpPr>
          <p:cNvPr id="16" name="Rectangle 20">
            <a:extLst>
              <a:ext uri="{FF2B5EF4-FFF2-40B4-BE49-F238E27FC236}">
                <a16:creationId xmlns:a16="http://schemas.microsoft.com/office/drawing/2014/main" xmlns="" id="{32002086-8B62-934E-A6E8-E29D7CCF0276}"/>
              </a:ext>
            </a:extLst>
          </p:cNvPr>
          <p:cNvSpPr/>
          <p:nvPr/>
        </p:nvSpPr>
        <p:spPr>
          <a:xfrm>
            <a:off x="2377899" y="662404"/>
            <a:ext cx="7436203" cy="1754326"/>
          </a:xfrm>
          <a:prstGeom prst="rect">
            <a:avLst/>
          </a:prstGeom>
        </p:spPr>
        <p:txBody>
          <a:bodyPr wrap="square">
            <a:spAutoFit/>
          </a:bodyPr>
          <a:lstStyle/>
          <a:p>
            <a:pPr algn="ctr"/>
            <a:r>
              <a:rPr lang="tr-TR" sz="3600" b="1" dirty="0">
                <a:solidFill>
                  <a:schemeClr val="bg1"/>
                </a:solidFill>
                <a:latin typeface="Arial" panose="020B0604020202020204" pitchFamily="34" charset="0"/>
                <a:cs typeface="Arial" panose="020B0604020202020204" pitchFamily="34" charset="0"/>
              </a:rPr>
              <a:t>COVID-19’DAN KORUNMAK İÇİN  HANGİ ÖNLEMLER ALINMALIDIR?</a:t>
            </a:r>
          </a:p>
        </p:txBody>
      </p:sp>
    </p:spTree>
    <p:extLst>
      <p:ext uri="{BB962C8B-B14F-4D97-AF65-F5344CB8AC3E}">
        <p14:creationId xmlns:p14="http://schemas.microsoft.com/office/powerpoint/2010/main" val="40414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77"/>
                                        </p:tgtEl>
                                        <p:attrNameLst>
                                          <p:attrName>style.visibility</p:attrName>
                                        </p:attrNameLst>
                                      </p:cBhvr>
                                      <p:to>
                                        <p:strVal val="visible"/>
                                      </p:to>
                                    </p:set>
                                    <p:animEffect transition="in" filter="fade">
                                      <p:cBhvr>
                                        <p:cTn id="35" dur="500"/>
                                        <p:tgtEl>
                                          <p:spTgt spid="177"/>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49" grpId="0"/>
      <p:bldP spid="51" grpId="0"/>
      <p:bldP spid="1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4">
            <a:extLst>
              <a:ext uri="{FF2B5EF4-FFF2-40B4-BE49-F238E27FC236}">
                <a16:creationId xmlns:a16="http://schemas.microsoft.com/office/drawing/2014/main" xmlns="" id="{CF4BBF1B-D6F6-7848-916C-F7872CAC7D41}"/>
              </a:ext>
            </a:extLst>
          </p:cNvPr>
          <p:cNvSpPr/>
          <p:nvPr/>
        </p:nvSpPr>
        <p:spPr>
          <a:xfrm rot="10800000" flipH="1">
            <a:off x="-79326" y="-1"/>
            <a:ext cx="1320489" cy="275026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Justify Text Body">
            <a:extLst>
              <a:ext uri="{FF2B5EF4-FFF2-40B4-BE49-F238E27FC236}">
                <a16:creationId xmlns:a16="http://schemas.microsoft.com/office/drawing/2014/main" xmlns="" id="{11180EB6-3D4B-D447-8C4C-20032DC05E47}"/>
              </a:ext>
            </a:extLst>
          </p:cNvPr>
          <p:cNvSpPr txBox="1"/>
          <p:nvPr/>
        </p:nvSpPr>
        <p:spPr>
          <a:xfrm>
            <a:off x="1602463" y="2052260"/>
            <a:ext cx="3738393" cy="3647665"/>
          </a:xfrm>
          <a:prstGeom prst="rect">
            <a:avLst/>
          </a:prstGeom>
          <a:noFill/>
        </p:spPr>
        <p:txBody>
          <a:bodyPr wrap="square" lIns="0" tIns="0" rIns="0" bIns="0" rtlCol="0">
            <a:spAutoFit/>
          </a:bodyPr>
          <a:lstStyle/>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Dışarıdan eve girdiğimizde</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Tuvalete girmeden önce ve tuvaletten çıktıktan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Yemek hazırlamadan önce ve hazırladıktan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Yemek yemeden önce ve yedikten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Diş, ağız, yüz, göz temizliğinden önce</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Burun temizliğinden önce ve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Öksürdükten ve hapşırdıktan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Para alışverişinden sonra</a:t>
            </a:r>
          </a:p>
        </p:txBody>
      </p:sp>
      <p:sp>
        <p:nvSpPr>
          <p:cNvPr id="9" name="Rectangle 17">
            <a:extLst>
              <a:ext uri="{FF2B5EF4-FFF2-40B4-BE49-F238E27FC236}">
                <a16:creationId xmlns:a16="http://schemas.microsoft.com/office/drawing/2014/main" xmlns="" id="{37B9C8E6-1BAD-534A-ACCC-1B134ACF8067}"/>
              </a:ext>
            </a:extLst>
          </p:cNvPr>
          <p:cNvSpPr/>
          <p:nvPr/>
        </p:nvSpPr>
        <p:spPr>
          <a:xfrm>
            <a:off x="1366956" y="1283751"/>
            <a:ext cx="7366688" cy="584775"/>
          </a:xfrm>
          <a:prstGeom prst="rect">
            <a:avLst/>
          </a:prstGeom>
        </p:spPr>
        <p:txBody>
          <a:bodyPr wrap="square">
            <a:spAutoFit/>
          </a:bodyPr>
          <a:lstStyle/>
          <a:p>
            <a:r>
              <a:rPr lang="en-ID" sz="3200" b="1" dirty="0">
                <a:solidFill>
                  <a:srgbClr val="C00000"/>
                </a:solidFill>
                <a:latin typeface="Arial" panose="020B0604020202020204" pitchFamily="34" charset="0"/>
                <a:ea typeface="Roboto Slab" pitchFamily="2" charset="0"/>
                <a:cs typeface="Arial" panose="020B0604020202020204" pitchFamily="34" charset="0"/>
              </a:rPr>
              <a:t>ELLER </a:t>
            </a:r>
            <a:r>
              <a:rPr lang="en-ID" sz="3200" b="1" dirty="0">
                <a:latin typeface="Arial" panose="020B0604020202020204" pitchFamily="34" charset="0"/>
                <a:ea typeface="Roboto Slab" pitchFamily="2" charset="0"/>
                <a:cs typeface="Arial" panose="020B0604020202020204" pitchFamily="34" charset="0"/>
              </a:rPr>
              <a:t>NE ZAMAN YIKANMALIDIR?</a:t>
            </a:r>
          </a:p>
        </p:txBody>
      </p:sp>
      <p:pic>
        <p:nvPicPr>
          <p:cNvPr id="20" name="Resim 19">
            <a:extLst>
              <a:ext uri="{FF2B5EF4-FFF2-40B4-BE49-F238E27FC236}">
                <a16:creationId xmlns:a16="http://schemas.microsoft.com/office/drawing/2014/main" xmlns="" id="{9191277F-2C4D-4A49-AC99-8C6262BCC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8958" y="1203433"/>
            <a:ext cx="2979070" cy="2503583"/>
          </a:xfrm>
          <a:prstGeom prst="rect">
            <a:avLst/>
          </a:prstGeom>
        </p:spPr>
      </p:pic>
      <p:sp>
        <p:nvSpPr>
          <p:cNvPr id="21" name="Freeform: Shape 12">
            <a:extLst>
              <a:ext uri="{FF2B5EF4-FFF2-40B4-BE49-F238E27FC236}">
                <a16:creationId xmlns:a16="http://schemas.microsoft.com/office/drawing/2014/main" xmlns="" id="{20B324D7-FFD1-964B-A83F-FE17040CABA5}"/>
              </a:ext>
            </a:extLst>
          </p:cNvPr>
          <p:cNvSpPr/>
          <p:nvPr/>
        </p:nvSpPr>
        <p:spPr>
          <a:xfrm flipH="1">
            <a:off x="10697328" y="5312780"/>
            <a:ext cx="1494670" cy="154522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D" dirty="0">
                <a:solidFill>
                  <a:schemeClr val="bg1">
                    <a:lumMod val="85000"/>
                  </a:schemeClr>
                </a:solidFill>
              </a:rPr>
              <a:t>        </a:t>
            </a:r>
          </a:p>
        </p:txBody>
      </p:sp>
      <p:sp>
        <p:nvSpPr>
          <p:cNvPr id="11" name="Rectangle 23">
            <a:extLst>
              <a:ext uri="{FF2B5EF4-FFF2-40B4-BE49-F238E27FC236}">
                <a16:creationId xmlns:a16="http://schemas.microsoft.com/office/drawing/2014/main" xmlns="" id="{745F47FB-B4BC-CC47-9F6E-E9018D3B75E4}"/>
              </a:ext>
            </a:extLst>
          </p:cNvPr>
          <p:cNvSpPr/>
          <p:nvPr/>
        </p:nvSpPr>
        <p:spPr>
          <a:xfrm>
            <a:off x="1422347" y="221451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Dikdörtgen 1">
            <a:extLst>
              <a:ext uri="{FF2B5EF4-FFF2-40B4-BE49-F238E27FC236}">
                <a16:creationId xmlns:a16="http://schemas.microsoft.com/office/drawing/2014/main" xmlns="" id="{96D8F815-164F-5943-A4A2-C6F704A186F5}"/>
              </a:ext>
            </a:extLst>
          </p:cNvPr>
          <p:cNvSpPr/>
          <p:nvPr/>
        </p:nvSpPr>
        <p:spPr>
          <a:xfrm>
            <a:off x="5879987" y="2006213"/>
            <a:ext cx="3889926" cy="4478662"/>
          </a:xfrm>
          <a:prstGeom prst="rect">
            <a:avLst/>
          </a:prstGeom>
        </p:spPr>
        <p:txBody>
          <a:bodyPr wrap="square">
            <a:spAutoFit/>
          </a:bodyPr>
          <a:lstStyle/>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Telefon, bilgisayar klavyesi gibi sık kullanılan yüzeylere dokunduktan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Çöplere ve bozulmuş gıdalara dokunduktan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Pişmemiş gıdalara dokunduktan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Toplu taşıma araçlarını kullandıktan sonra</a:t>
            </a:r>
            <a:br>
              <a:rPr lang="tr-TR" sz="1600" dirty="0">
                <a:solidFill>
                  <a:schemeClr val="tx1">
                    <a:lumMod val="75000"/>
                    <a:lumOff val="25000"/>
                  </a:schemeClr>
                </a:solidFill>
                <a:latin typeface="Arial" panose="020B0604020202020204" pitchFamily="34" charset="0"/>
                <a:cs typeface="Arial" panose="020B0604020202020204" pitchFamily="34" charset="0"/>
              </a:rPr>
            </a:br>
            <a:r>
              <a:rPr lang="tr-TR" sz="1600" dirty="0">
                <a:solidFill>
                  <a:schemeClr val="tx1">
                    <a:lumMod val="75000"/>
                    <a:lumOff val="25000"/>
                  </a:schemeClr>
                </a:solidFill>
                <a:latin typeface="Arial" panose="020B0604020202020204" pitchFamily="34" charset="0"/>
                <a:cs typeface="Arial" panose="020B0604020202020204" pitchFamily="34" charset="0"/>
              </a:rPr>
              <a:t>Hayvanlara dokunduktan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Eller görünür şekilde kirlendiğinde</a:t>
            </a:r>
          </a:p>
          <a:p>
            <a:pPr>
              <a:lnSpc>
                <a:spcPct val="150000"/>
              </a:lnSpc>
            </a:pPr>
            <a:r>
              <a:rPr lang="tr-TR" sz="1600" b="1" dirty="0">
                <a:solidFill>
                  <a:schemeClr val="tx1">
                    <a:lumMod val="75000"/>
                    <a:lumOff val="25000"/>
                  </a:schemeClr>
                </a:solidFill>
                <a:latin typeface="Arial" panose="020B0604020202020204" pitchFamily="34" charset="0"/>
                <a:cs typeface="Arial" panose="020B0604020202020204" pitchFamily="34" charset="0"/>
              </a:rPr>
              <a:t>en az 20 saniye boyunca su ve sabunla yıkanmalıdır.</a:t>
            </a:r>
            <a:br>
              <a:rPr lang="tr-TR" sz="1600" b="1" dirty="0">
                <a:solidFill>
                  <a:schemeClr val="tx1">
                    <a:lumMod val="75000"/>
                    <a:lumOff val="25000"/>
                  </a:schemeClr>
                </a:solidFill>
                <a:latin typeface="Arial" panose="020B0604020202020204" pitchFamily="34" charset="0"/>
                <a:cs typeface="Arial" panose="020B0604020202020204" pitchFamily="34" charset="0"/>
              </a:rPr>
            </a:br>
            <a:endParaRPr lang="tr-TR" sz="1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5" name="Rectangle 23">
            <a:extLst>
              <a:ext uri="{FF2B5EF4-FFF2-40B4-BE49-F238E27FC236}">
                <a16:creationId xmlns:a16="http://schemas.microsoft.com/office/drawing/2014/main" xmlns="" id="{8725CB63-3FE7-774C-AF05-853D97E933D4}"/>
              </a:ext>
            </a:extLst>
          </p:cNvPr>
          <p:cNvSpPr/>
          <p:nvPr/>
        </p:nvSpPr>
        <p:spPr>
          <a:xfrm>
            <a:off x="1422347" y="259164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Rectangle 23">
            <a:extLst>
              <a:ext uri="{FF2B5EF4-FFF2-40B4-BE49-F238E27FC236}">
                <a16:creationId xmlns:a16="http://schemas.microsoft.com/office/drawing/2014/main" xmlns="" id="{8A2D1DD1-CFEE-3B47-8411-9A3CBB5C70B0}"/>
              </a:ext>
            </a:extLst>
          </p:cNvPr>
          <p:cNvSpPr/>
          <p:nvPr/>
        </p:nvSpPr>
        <p:spPr>
          <a:xfrm>
            <a:off x="1422347" y="331489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Rectangle 23">
            <a:extLst>
              <a:ext uri="{FF2B5EF4-FFF2-40B4-BE49-F238E27FC236}">
                <a16:creationId xmlns:a16="http://schemas.microsoft.com/office/drawing/2014/main" xmlns="" id="{C6DED315-7002-9640-AAD6-5E787823EA54}"/>
              </a:ext>
            </a:extLst>
          </p:cNvPr>
          <p:cNvSpPr/>
          <p:nvPr/>
        </p:nvSpPr>
        <p:spPr>
          <a:xfrm>
            <a:off x="1422347" y="4053650"/>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Rectangle 23">
            <a:extLst>
              <a:ext uri="{FF2B5EF4-FFF2-40B4-BE49-F238E27FC236}">
                <a16:creationId xmlns:a16="http://schemas.microsoft.com/office/drawing/2014/main" xmlns="" id="{50CFC68B-8291-384E-8D7E-05DC7F4CA8DC}"/>
              </a:ext>
            </a:extLst>
          </p:cNvPr>
          <p:cNvSpPr/>
          <p:nvPr/>
        </p:nvSpPr>
        <p:spPr>
          <a:xfrm>
            <a:off x="1422347" y="4410111"/>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ectangle 23">
            <a:extLst>
              <a:ext uri="{FF2B5EF4-FFF2-40B4-BE49-F238E27FC236}">
                <a16:creationId xmlns:a16="http://schemas.microsoft.com/office/drawing/2014/main" xmlns="" id="{6ECDBDD7-0A37-BF4C-B279-BDBCBEA0B5D1}"/>
              </a:ext>
            </a:extLst>
          </p:cNvPr>
          <p:cNvSpPr/>
          <p:nvPr/>
        </p:nvSpPr>
        <p:spPr>
          <a:xfrm>
            <a:off x="1422347" y="4776904"/>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23">
            <a:extLst>
              <a:ext uri="{FF2B5EF4-FFF2-40B4-BE49-F238E27FC236}">
                <a16:creationId xmlns:a16="http://schemas.microsoft.com/office/drawing/2014/main" xmlns="" id="{A2D5695F-AF4D-7C4F-8477-B26027B929AE}"/>
              </a:ext>
            </a:extLst>
          </p:cNvPr>
          <p:cNvSpPr/>
          <p:nvPr/>
        </p:nvSpPr>
        <p:spPr>
          <a:xfrm>
            <a:off x="1422347" y="514369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Rectangle 23">
            <a:extLst>
              <a:ext uri="{FF2B5EF4-FFF2-40B4-BE49-F238E27FC236}">
                <a16:creationId xmlns:a16="http://schemas.microsoft.com/office/drawing/2014/main" xmlns="" id="{3926BBC4-2AA5-E64F-9E01-B2667C90E86B}"/>
              </a:ext>
            </a:extLst>
          </p:cNvPr>
          <p:cNvSpPr/>
          <p:nvPr/>
        </p:nvSpPr>
        <p:spPr>
          <a:xfrm>
            <a:off x="1422347" y="5510490"/>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Rectangle 23">
            <a:extLst>
              <a:ext uri="{FF2B5EF4-FFF2-40B4-BE49-F238E27FC236}">
                <a16:creationId xmlns:a16="http://schemas.microsoft.com/office/drawing/2014/main" xmlns="" id="{CC681829-677D-9349-A42F-E4AA9E12D29D}"/>
              </a:ext>
            </a:extLst>
          </p:cNvPr>
          <p:cNvSpPr/>
          <p:nvPr/>
        </p:nvSpPr>
        <p:spPr>
          <a:xfrm>
            <a:off x="5806296" y="223381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0" name="Rectangle 23">
            <a:extLst>
              <a:ext uri="{FF2B5EF4-FFF2-40B4-BE49-F238E27FC236}">
                <a16:creationId xmlns:a16="http://schemas.microsoft.com/office/drawing/2014/main" xmlns="" id="{C5D81D5F-C090-6F4C-9DBC-5A354FA643EF}"/>
              </a:ext>
            </a:extLst>
          </p:cNvPr>
          <p:cNvSpPr/>
          <p:nvPr/>
        </p:nvSpPr>
        <p:spPr>
          <a:xfrm>
            <a:off x="5806296" y="296406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1" name="Rectangle 23">
            <a:extLst>
              <a:ext uri="{FF2B5EF4-FFF2-40B4-BE49-F238E27FC236}">
                <a16:creationId xmlns:a16="http://schemas.microsoft.com/office/drawing/2014/main" xmlns="" id="{C8B04116-C25A-5245-9376-917C3A92A0A4}"/>
              </a:ext>
            </a:extLst>
          </p:cNvPr>
          <p:cNvSpPr/>
          <p:nvPr/>
        </p:nvSpPr>
        <p:spPr>
          <a:xfrm>
            <a:off x="5806296" y="3680232"/>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2" name="Rectangle 23">
            <a:extLst>
              <a:ext uri="{FF2B5EF4-FFF2-40B4-BE49-F238E27FC236}">
                <a16:creationId xmlns:a16="http://schemas.microsoft.com/office/drawing/2014/main" xmlns="" id="{FD6E6913-E46A-574D-BD80-FE475BD7ECCE}"/>
              </a:ext>
            </a:extLst>
          </p:cNvPr>
          <p:cNvSpPr/>
          <p:nvPr/>
        </p:nvSpPr>
        <p:spPr>
          <a:xfrm>
            <a:off x="5806296" y="406896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3" name="Rectangle 23">
            <a:extLst>
              <a:ext uri="{FF2B5EF4-FFF2-40B4-BE49-F238E27FC236}">
                <a16:creationId xmlns:a16="http://schemas.microsoft.com/office/drawing/2014/main" xmlns="" id="{76F6D173-F790-C44F-B58E-59D51F8D8A1A}"/>
              </a:ext>
            </a:extLst>
          </p:cNvPr>
          <p:cNvSpPr/>
          <p:nvPr/>
        </p:nvSpPr>
        <p:spPr>
          <a:xfrm>
            <a:off x="5806296" y="479286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4" name="Rectangle 23">
            <a:extLst>
              <a:ext uri="{FF2B5EF4-FFF2-40B4-BE49-F238E27FC236}">
                <a16:creationId xmlns:a16="http://schemas.microsoft.com/office/drawing/2014/main" xmlns="" id="{B4897076-FD08-A146-BC31-009E6289C05A}"/>
              </a:ext>
            </a:extLst>
          </p:cNvPr>
          <p:cNvSpPr/>
          <p:nvPr/>
        </p:nvSpPr>
        <p:spPr>
          <a:xfrm>
            <a:off x="5806296" y="516751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 name="Resim 2">
            <a:extLst>
              <a:ext uri="{FF2B5EF4-FFF2-40B4-BE49-F238E27FC236}">
                <a16:creationId xmlns:a16="http://schemas.microsoft.com/office/drawing/2014/main" xmlns="" id="{65E70434-7E4B-9D49-A6CD-2FF293EF42EC}"/>
              </a:ext>
            </a:extLst>
          </p:cNvPr>
          <p:cNvPicPr>
            <a:picLocks noChangeAspect="1"/>
          </p:cNvPicPr>
          <p:nvPr/>
        </p:nvPicPr>
        <p:blipFill>
          <a:blip r:embed="rId3"/>
          <a:stretch>
            <a:fillRect/>
          </a:stretch>
        </p:blipFill>
        <p:spPr>
          <a:xfrm flipH="1">
            <a:off x="8599645" y="373125"/>
            <a:ext cx="1718626" cy="1405285"/>
          </a:xfrm>
          <a:prstGeom prst="rect">
            <a:avLst/>
          </a:prstGeom>
        </p:spPr>
      </p:pic>
    </p:spTree>
    <p:extLst>
      <p:ext uri="{BB962C8B-B14F-4D97-AF65-F5344CB8AC3E}">
        <p14:creationId xmlns:p14="http://schemas.microsoft.com/office/powerpoint/2010/main" val="37644581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E5B46FC4-B953-4243-A620-5A7EC914EC74}"/>
              </a:ext>
            </a:extLst>
          </p:cNvPr>
          <p:cNvSpPr/>
          <p:nvPr/>
        </p:nvSpPr>
        <p:spPr>
          <a:xfrm>
            <a:off x="0" y="2197305"/>
            <a:ext cx="12192000" cy="4660695"/>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Freeform: Shape 17">
            <a:extLst>
              <a:ext uri="{FF2B5EF4-FFF2-40B4-BE49-F238E27FC236}">
                <a16:creationId xmlns:a16="http://schemas.microsoft.com/office/drawing/2014/main" xmlns="" id="{E039651A-F567-4EED-A405-44437FCC3219}"/>
              </a:ext>
            </a:extLst>
          </p:cNvPr>
          <p:cNvSpPr/>
          <p:nvPr/>
        </p:nvSpPr>
        <p:spPr>
          <a:xfrm rot="5400000" flipV="1">
            <a:off x="9254312" y="-740383"/>
            <a:ext cx="2197061" cy="3678315"/>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0" name="Freeform: Shape 14">
            <a:extLst>
              <a:ext uri="{FF2B5EF4-FFF2-40B4-BE49-F238E27FC236}">
                <a16:creationId xmlns:a16="http://schemas.microsoft.com/office/drawing/2014/main" xmlns="" id="{9D60968E-9CAC-E047-97D1-D8E18C6D5A2A}"/>
              </a:ext>
            </a:extLst>
          </p:cNvPr>
          <p:cNvSpPr/>
          <p:nvPr/>
        </p:nvSpPr>
        <p:spPr>
          <a:xfrm rot="10800000" flipH="1">
            <a:off x="-79326" y="-1"/>
            <a:ext cx="1320489" cy="275026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Rectangle 17">
            <a:extLst>
              <a:ext uri="{FF2B5EF4-FFF2-40B4-BE49-F238E27FC236}">
                <a16:creationId xmlns:a16="http://schemas.microsoft.com/office/drawing/2014/main" xmlns="" id="{35755A95-D954-754E-ACDC-D315FBD9A09D}"/>
              </a:ext>
            </a:extLst>
          </p:cNvPr>
          <p:cNvSpPr/>
          <p:nvPr/>
        </p:nvSpPr>
        <p:spPr>
          <a:xfrm>
            <a:off x="1366956" y="1225284"/>
            <a:ext cx="7366688" cy="584775"/>
          </a:xfrm>
          <a:prstGeom prst="rect">
            <a:avLst/>
          </a:prstGeom>
        </p:spPr>
        <p:txBody>
          <a:bodyPr wrap="square">
            <a:spAutoFit/>
          </a:bodyPr>
          <a:lstStyle/>
          <a:p>
            <a:r>
              <a:rPr lang="en-ID" sz="3200" b="1" dirty="0">
                <a:solidFill>
                  <a:srgbClr val="C00000"/>
                </a:solidFill>
                <a:latin typeface="Arial" panose="020B0604020202020204" pitchFamily="34" charset="0"/>
                <a:ea typeface="Roboto Slab" pitchFamily="2" charset="0"/>
                <a:cs typeface="Arial" panose="020B0604020202020204" pitchFamily="34" charset="0"/>
              </a:rPr>
              <a:t>ELLER </a:t>
            </a:r>
            <a:r>
              <a:rPr lang="en-ID" sz="3200" b="1" dirty="0">
                <a:latin typeface="Arial" panose="020B0604020202020204" pitchFamily="34" charset="0"/>
                <a:ea typeface="Roboto Slab" pitchFamily="2" charset="0"/>
                <a:cs typeface="Arial" panose="020B0604020202020204" pitchFamily="34" charset="0"/>
              </a:rPr>
              <a:t>NASIL</a:t>
            </a:r>
            <a:r>
              <a:rPr lang="en-ID" sz="3200" b="1" dirty="0">
                <a:solidFill>
                  <a:srgbClr val="C00000"/>
                </a:solidFill>
                <a:latin typeface="Arial" panose="020B0604020202020204" pitchFamily="34" charset="0"/>
                <a:ea typeface="Roboto Slab" pitchFamily="2" charset="0"/>
                <a:cs typeface="Arial" panose="020B0604020202020204" pitchFamily="34" charset="0"/>
              </a:rPr>
              <a:t> </a:t>
            </a:r>
            <a:r>
              <a:rPr lang="en-ID" sz="3200" b="1" dirty="0">
                <a:latin typeface="Arial" panose="020B0604020202020204" pitchFamily="34" charset="0"/>
                <a:ea typeface="Roboto Slab" pitchFamily="2" charset="0"/>
                <a:cs typeface="Arial" panose="020B0604020202020204" pitchFamily="34" charset="0"/>
              </a:rPr>
              <a:t>YIKANMALIDIR?</a:t>
            </a:r>
          </a:p>
        </p:txBody>
      </p:sp>
      <p:sp>
        <p:nvSpPr>
          <p:cNvPr id="30" name="Justify Text Body">
            <a:extLst>
              <a:ext uri="{FF2B5EF4-FFF2-40B4-BE49-F238E27FC236}">
                <a16:creationId xmlns:a16="http://schemas.microsoft.com/office/drawing/2014/main" xmlns="" id="{3213B3A1-D7EC-AE4A-A153-497DCFACD1C4}"/>
              </a:ext>
            </a:extLst>
          </p:cNvPr>
          <p:cNvSpPr txBox="1"/>
          <p:nvPr/>
        </p:nvSpPr>
        <p:spPr>
          <a:xfrm>
            <a:off x="1682133" y="2552875"/>
            <a:ext cx="9223880" cy="2908489"/>
          </a:xfrm>
          <a:prstGeom prst="rect">
            <a:avLst/>
          </a:prstGeom>
          <a:noFill/>
        </p:spPr>
        <p:txBody>
          <a:bodyPr wrap="square" lIns="0" tIns="0" rIns="0" bIns="0" rtlCol="0">
            <a:spAutoFit/>
          </a:bodyPr>
          <a:lstStyle/>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El yıkama öncesinde yüzük, saat gibi aksesuarlar çıkarılır.</a:t>
            </a:r>
          </a:p>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Akmakta olan su altında eller ıslatılır.</a:t>
            </a:r>
          </a:p>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Bilekler, avuç içi, ellerin sırt ve parmak araları ile tırnakların kenar ve uçları sabun ile köpürtülerek </a:t>
            </a:r>
            <a:r>
              <a:rPr lang="tr-TR" b="1" dirty="0">
                <a:solidFill>
                  <a:schemeClr val="tx1">
                    <a:lumMod val="75000"/>
                    <a:lumOff val="25000"/>
                  </a:schemeClr>
                </a:solidFill>
                <a:latin typeface="Arial" panose="020B0604020202020204" pitchFamily="34" charset="0"/>
                <a:cs typeface="Arial" panose="020B0604020202020204" pitchFamily="34" charset="0"/>
              </a:rPr>
              <a:t>en az 20 saniye süreyle kuvvetlice ovuşturulur.</a:t>
            </a:r>
          </a:p>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Eller su altında iyice durulanır.</a:t>
            </a:r>
          </a:p>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Eller bileklerden başlayarak kağıt havlu ile kurulanır.</a:t>
            </a:r>
          </a:p>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Aynı kağıt havlu ile musluk kapatılır.</a:t>
            </a:r>
          </a:p>
        </p:txBody>
      </p:sp>
      <p:sp>
        <p:nvSpPr>
          <p:cNvPr id="2" name="Metin kutusu 1">
            <a:extLst>
              <a:ext uri="{FF2B5EF4-FFF2-40B4-BE49-F238E27FC236}">
                <a16:creationId xmlns:a16="http://schemas.microsoft.com/office/drawing/2014/main" xmlns="" id="{45DB1F48-F6CB-7C4C-BF3E-22BFC9AB7995}"/>
              </a:ext>
            </a:extLst>
          </p:cNvPr>
          <p:cNvSpPr txBox="1"/>
          <p:nvPr/>
        </p:nvSpPr>
        <p:spPr>
          <a:xfrm>
            <a:off x="5359078" y="983848"/>
            <a:ext cx="184731" cy="369332"/>
          </a:xfrm>
          <a:prstGeom prst="rect">
            <a:avLst/>
          </a:prstGeom>
          <a:noFill/>
        </p:spPr>
        <p:txBody>
          <a:bodyPr wrap="none" rtlCol="0">
            <a:spAutoFit/>
          </a:bodyPr>
          <a:lstStyle/>
          <a:p>
            <a:endParaRPr lang="tr-TR" dirty="0"/>
          </a:p>
        </p:txBody>
      </p:sp>
      <p:sp>
        <p:nvSpPr>
          <p:cNvPr id="12" name="Rectangle 23">
            <a:extLst>
              <a:ext uri="{FF2B5EF4-FFF2-40B4-BE49-F238E27FC236}">
                <a16:creationId xmlns:a16="http://schemas.microsoft.com/office/drawing/2014/main" xmlns="" id="{2CD3BA3B-F629-CF43-AC9E-2D96E3086A41}"/>
              </a:ext>
            </a:extLst>
          </p:cNvPr>
          <p:cNvSpPr/>
          <p:nvPr/>
        </p:nvSpPr>
        <p:spPr>
          <a:xfrm>
            <a:off x="1466980" y="274499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23">
            <a:extLst>
              <a:ext uri="{FF2B5EF4-FFF2-40B4-BE49-F238E27FC236}">
                <a16:creationId xmlns:a16="http://schemas.microsoft.com/office/drawing/2014/main" xmlns="" id="{05A7C43F-0F13-484F-A799-23D6012221C2}"/>
              </a:ext>
            </a:extLst>
          </p:cNvPr>
          <p:cNvSpPr/>
          <p:nvPr/>
        </p:nvSpPr>
        <p:spPr>
          <a:xfrm>
            <a:off x="1466980" y="315596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23">
            <a:extLst>
              <a:ext uri="{FF2B5EF4-FFF2-40B4-BE49-F238E27FC236}">
                <a16:creationId xmlns:a16="http://schemas.microsoft.com/office/drawing/2014/main" xmlns="" id="{D9045947-E0A3-4B41-9AB7-14AA18074ABC}"/>
              </a:ext>
            </a:extLst>
          </p:cNvPr>
          <p:cNvSpPr/>
          <p:nvPr/>
        </p:nvSpPr>
        <p:spPr>
          <a:xfrm>
            <a:off x="1466980" y="3556655"/>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23">
            <a:extLst>
              <a:ext uri="{FF2B5EF4-FFF2-40B4-BE49-F238E27FC236}">
                <a16:creationId xmlns:a16="http://schemas.microsoft.com/office/drawing/2014/main" xmlns="" id="{9FAE4D59-8BE7-2F4C-8207-238B15DCBC04}"/>
              </a:ext>
            </a:extLst>
          </p:cNvPr>
          <p:cNvSpPr/>
          <p:nvPr/>
        </p:nvSpPr>
        <p:spPr>
          <a:xfrm>
            <a:off x="1466980" y="4383725"/>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23">
            <a:extLst>
              <a:ext uri="{FF2B5EF4-FFF2-40B4-BE49-F238E27FC236}">
                <a16:creationId xmlns:a16="http://schemas.microsoft.com/office/drawing/2014/main" xmlns="" id="{4127693C-2200-684B-B9FD-E0263989537D}"/>
              </a:ext>
            </a:extLst>
          </p:cNvPr>
          <p:cNvSpPr/>
          <p:nvPr/>
        </p:nvSpPr>
        <p:spPr>
          <a:xfrm>
            <a:off x="1466980" y="4799828"/>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23">
            <a:extLst>
              <a:ext uri="{FF2B5EF4-FFF2-40B4-BE49-F238E27FC236}">
                <a16:creationId xmlns:a16="http://schemas.microsoft.com/office/drawing/2014/main" xmlns="" id="{30207758-89FA-A84F-967E-E5A7F2F4CAC6}"/>
              </a:ext>
            </a:extLst>
          </p:cNvPr>
          <p:cNvSpPr/>
          <p:nvPr/>
        </p:nvSpPr>
        <p:spPr>
          <a:xfrm>
            <a:off x="1466980" y="520565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8901900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65CF9"/>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1356</TotalTime>
  <Words>1124</Words>
  <Application>Microsoft Office PowerPoint</Application>
  <PresentationFormat>Özel</PresentationFormat>
  <Paragraphs>161</Paragraphs>
  <Slides>22</Slides>
  <Notes>0</Notes>
  <HiddenSlides>0</HiddenSlides>
  <MMClips>0</MMClips>
  <ScaleCrop>false</ScaleCrop>
  <HeadingPairs>
    <vt:vector size="4" baseType="variant">
      <vt:variant>
        <vt:lpstr>Tema</vt:lpstr>
      </vt:variant>
      <vt:variant>
        <vt:i4>1</vt:i4>
      </vt:variant>
      <vt:variant>
        <vt:lpstr>Slayt Başlıkları</vt:lpstr>
      </vt:variant>
      <vt:variant>
        <vt:i4>22</vt:i4>
      </vt:variant>
    </vt:vector>
  </HeadingPairs>
  <TitlesOfParts>
    <vt:vector size="23" baseType="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Ramanda Galang Bryantama</dc:creator>
  <cp:lastModifiedBy>Anadolu Lisesi</cp:lastModifiedBy>
  <cp:revision>212</cp:revision>
  <dcterms:created xsi:type="dcterms:W3CDTF">2019-08-12T03:52:24Z</dcterms:created>
  <dcterms:modified xsi:type="dcterms:W3CDTF">2020-10-06T09:25:16Z</dcterms:modified>
</cp:coreProperties>
</file>